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3"/>
  </p:notesMasterIdLst>
  <p:handoutMasterIdLst>
    <p:handoutMasterId r:id="rId34"/>
  </p:handoutMasterIdLst>
  <p:sldIdLst>
    <p:sldId id="2708" r:id="rId3"/>
    <p:sldId id="2387" r:id="rId4"/>
    <p:sldId id="2447" r:id="rId5"/>
    <p:sldId id="2605" r:id="rId6"/>
    <p:sldId id="2709" r:id="rId7"/>
    <p:sldId id="2716" r:id="rId8"/>
    <p:sldId id="2725" r:id="rId9"/>
    <p:sldId id="2726" r:id="rId10"/>
    <p:sldId id="2765" r:id="rId11"/>
    <p:sldId id="2749" r:id="rId12"/>
    <p:sldId id="2742" r:id="rId13"/>
    <p:sldId id="2764" r:id="rId14"/>
    <p:sldId id="2741" r:id="rId15"/>
    <p:sldId id="2745" r:id="rId16"/>
    <p:sldId id="2743" r:id="rId17"/>
    <p:sldId id="2744" r:id="rId18"/>
    <p:sldId id="2750" r:id="rId19"/>
    <p:sldId id="2740" r:id="rId20"/>
    <p:sldId id="2738" r:id="rId21"/>
    <p:sldId id="2752" r:id="rId22"/>
    <p:sldId id="2762" r:id="rId23"/>
    <p:sldId id="2729" r:id="rId24"/>
    <p:sldId id="2730" r:id="rId25"/>
    <p:sldId id="2727" r:id="rId26"/>
    <p:sldId id="2731" r:id="rId27"/>
    <p:sldId id="2760" r:id="rId28"/>
    <p:sldId id="2763" r:id="rId29"/>
    <p:sldId id="2732" r:id="rId30"/>
    <p:sldId id="2733" r:id="rId31"/>
    <p:sldId id="2747" r:id="rId32"/>
  </p:sldIdLst>
  <p:sldSz cx="9144000" cy="6858000" type="screen4x3"/>
  <p:notesSz cx="7099300" cy="10234613"/>
  <p:custDataLst>
    <p:tags r:id="rId35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DF"/>
    <a:srgbClr val="950741"/>
    <a:srgbClr val="7A81FF"/>
    <a:srgbClr val="00B050"/>
    <a:srgbClr val="C3E8CC"/>
    <a:srgbClr val="FF00FF"/>
    <a:srgbClr val="269FA0"/>
    <a:srgbClr val="FFC000"/>
    <a:srgbClr val="3333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8F72DD-3B75-4349-BA03-B7449BB408DC}" v="19" dt="2024-09-12T10:24:12.6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05" autoAdjust="0"/>
    <p:restoredTop sz="87349" autoAdjust="0"/>
  </p:normalViewPr>
  <p:slideViewPr>
    <p:cSldViewPr snapToGrid="0">
      <p:cViewPr>
        <p:scale>
          <a:sx n="105" d="100"/>
          <a:sy n="105" d="100"/>
        </p:scale>
        <p:origin x="456" y="936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9419C3F4-B338-AA4A-BD55-58CF5ACEFAE1}"/>
    <pc:docChg chg="undo custSel addSld delSld modSld">
      <pc:chgData name="Xin Luo" userId="82312ee5779919a4" providerId="LiveId" clId="{9419C3F4-B338-AA4A-BD55-58CF5ACEFAE1}" dt="2023-08-23T03:56:22.300" v="1248" actId="20577"/>
      <pc:docMkLst>
        <pc:docMk/>
      </pc:docMkLst>
      <pc:sldChg chg="addSp delSp modSp mod">
        <pc:chgData name="Xin Luo" userId="82312ee5779919a4" providerId="LiveId" clId="{9419C3F4-B338-AA4A-BD55-58CF5ACEFAE1}" dt="2023-08-21T02:21:02.966" v="438" actId="1076"/>
        <pc:sldMkLst>
          <pc:docMk/>
          <pc:sldMk cId="2689695864" sldId="2721"/>
        </pc:sldMkLst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6" creationId="{57E9AE97-BC21-D502-C3D2-09D7034A6613}"/>
          </ac:picMkLst>
        </pc:picChg>
        <pc:picChg chg="del">
          <ac:chgData name="Xin Luo" userId="82312ee5779919a4" providerId="LiveId" clId="{9419C3F4-B338-AA4A-BD55-58CF5ACEFAE1}" dt="2023-08-21T02:20:35.539" v="427" actId="478"/>
          <ac:picMkLst>
            <pc:docMk/>
            <pc:sldMk cId="2689695864" sldId="2721"/>
            <ac:picMk id="7" creationId="{F1251842-F2A9-542D-EDDA-EB9C0977D4DB}"/>
          </ac:picMkLst>
        </pc:picChg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10" creationId="{45F52C5D-1976-1A86-A202-A2E9FBB57CF8}"/>
          </ac:picMkLst>
        </pc:picChg>
        <pc:picChg chg="del">
          <ac:chgData name="Xin Luo" userId="82312ee5779919a4" providerId="LiveId" clId="{9419C3F4-B338-AA4A-BD55-58CF5ACEFAE1}" dt="2023-08-21T02:20:37.167" v="428" actId="478"/>
          <ac:picMkLst>
            <pc:docMk/>
            <pc:sldMk cId="2689695864" sldId="2721"/>
            <ac:picMk id="11" creationId="{AD596480-69F2-4990-641B-95CBD3DC56B6}"/>
          </ac:picMkLst>
        </pc:picChg>
        <pc:picChg chg="add mod">
          <ac:chgData name="Xin Luo" userId="82312ee5779919a4" providerId="LiveId" clId="{9419C3F4-B338-AA4A-BD55-58CF5ACEFAE1}" dt="2023-08-21T02:20:58.698" v="436" actId="1076"/>
          <ac:picMkLst>
            <pc:docMk/>
            <pc:sldMk cId="2689695864" sldId="2721"/>
            <ac:picMk id="13" creationId="{DBC2ACD4-A7EF-91F7-02D1-407FA4D28840}"/>
          </ac:picMkLst>
        </pc:picChg>
        <pc:picChg chg="add mod">
          <ac:chgData name="Xin Luo" userId="82312ee5779919a4" providerId="LiveId" clId="{9419C3F4-B338-AA4A-BD55-58CF5ACEFAE1}" dt="2023-08-21T02:21:02.966" v="438" actId="1076"/>
          <ac:picMkLst>
            <pc:docMk/>
            <pc:sldMk cId="2689695864" sldId="2721"/>
            <ac:picMk id="15" creationId="{379BEF1F-CF6C-6D23-4EB0-8070613ED912}"/>
          </ac:picMkLst>
        </pc:picChg>
      </pc:sldChg>
      <pc:sldChg chg="modSp mod">
        <pc:chgData name="Xin Luo" userId="82312ee5779919a4" providerId="LiveId" clId="{9419C3F4-B338-AA4A-BD55-58CF5ACEFAE1}" dt="2023-08-21T07:42:02.619" v="614" actId="20577"/>
        <pc:sldMkLst>
          <pc:docMk/>
          <pc:sldMk cId="1209572041" sldId="2722"/>
        </pc:sldMkLst>
        <pc:spChg chg="mod">
          <ac:chgData name="Xin Luo" userId="82312ee5779919a4" providerId="LiveId" clId="{9419C3F4-B338-AA4A-BD55-58CF5ACEFAE1}" dt="2023-08-21T07:42:02.619" v="614" actId="20577"/>
          <ac:spMkLst>
            <pc:docMk/>
            <pc:sldMk cId="1209572041" sldId="2722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3T03:56:17.959" v="1246" actId="20577"/>
        <pc:sldMkLst>
          <pc:docMk/>
          <pc:sldMk cId="148985918" sldId="2727"/>
        </pc:sldMkLst>
        <pc:spChg chg="mod">
          <ac:chgData name="Xin Luo" userId="82312ee5779919a4" providerId="LiveId" clId="{9419C3F4-B338-AA4A-BD55-58CF5ACEFAE1}" dt="2023-08-23T03:56:17.959" v="1246" actId="20577"/>
          <ac:spMkLst>
            <pc:docMk/>
            <pc:sldMk cId="148985918" sldId="2727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9" creationId="{2A57F97B-233C-EA66-362B-DE220896F614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10" creationId="{05061545-3FDF-F0F7-4A20-489EFC9330A5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5" creationId="{DF93D913-36DA-AAF7-8561-3F9531FE4A54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6" creationId="{A455D8E5-C706-2A45-C85C-DFAC15A06B89}"/>
          </ac:spMkLst>
        </pc:spChg>
        <pc:grpChg chg="del">
          <ac:chgData name="Xin Luo" userId="82312ee5779919a4" providerId="LiveId" clId="{9419C3F4-B338-AA4A-BD55-58CF5ACEFAE1}" dt="2023-08-21T02:25:06.144" v="472" actId="165"/>
          <ac:grpSpMkLst>
            <pc:docMk/>
            <pc:sldMk cId="148985918" sldId="2727"/>
            <ac:grpSpMk id="13" creationId="{1FD0C9A9-218B-07EF-0C27-42925534088E}"/>
          </ac:grpSpMkLst>
        </pc:grpChg>
        <pc:grpChg chg="del">
          <ac:chgData name="Xin Luo" userId="82312ee5779919a4" providerId="LiveId" clId="{9419C3F4-B338-AA4A-BD55-58CF5ACEFAE1}" dt="2023-08-21T02:25:19.558" v="473" actId="165"/>
          <ac:grpSpMkLst>
            <pc:docMk/>
            <pc:sldMk cId="148985918" sldId="2727"/>
            <ac:grpSpMk id="17" creationId="{48848DA8-CFA1-BCEC-5CB7-145BDC28B35D}"/>
          </ac:grpSpMkLst>
        </pc:grpChg>
        <pc:picChg chg="add mod">
          <ac:chgData name="Xin Luo" userId="82312ee5779919a4" providerId="LiveId" clId="{9419C3F4-B338-AA4A-BD55-58CF5ACEFAE1}" dt="2023-08-21T02:26:03.069" v="479" actId="167"/>
          <ac:picMkLst>
            <pc:docMk/>
            <pc:sldMk cId="148985918" sldId="2727"/>
            <ac:picMk id="5" creationId="{960A5A3E-824C-A2B4-0C98-7550BA97FD05}"/>
          </ac:picMkLst>
        </pc:picChg>
        <pc:picChg chg="del topLvl">
          <ac:chgData name="Xin Luo" userId="82312ee5779919a4" providerId="LiveId" clId="{9419C3F4-B338-AA4A-BD55-58CF5ACEFAE1}" dt="2023-08-21T02:26:07.927" v="481" actId="478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9419C3F4-B338-AA4A-BD55-58CF5ACEFAE1}" dt="2023-08-21T02:25:58.417" v="478" actId="167"/>
          <ac:picMkLst>
            <pc:docMk/>
            <pc:sldMk cId="148985918" sldId="2727"/>
            <ac:picMk id="11" creationId="{5552D22A-0917-CACA-34FD-340000172F59}"/>
          </ac:picMkLst>
        </pc:picChg>
        <pc:picChg chg="del topLvl">
          <ac:chgData name="Xin Luo" userId="82312ee5779919a4" providerId="LiveId" clId="{9419C3F4-B338-AA4A-BD55-58CF5ACEFAE1}" dt="2023-08-21T02:26:05.946" v="480" actId="478"/>
          <ac:picMkLst>
            <pc:docMk/>
            <pc:sldMk cId="148985918" sldId="2727"/>
            <ac:picMk id="12" creationId="{66610A52-7A60-4351-A358-E26F160E7D72}"/>
          </ac:picMkLst>
        </pc:picChg>
      </pc:sldChg>
      <pc:sldChg chg="modSp mod">
        <pc:chgData name="Xin Luo" userId="82312ee5779919a4" providerId="LiveId" clId="{9419C3F4-B338-AA4A-BD55-58CF5ACEFAE1}" dt="2023-08-23T03:56:09.097" v="1242" actId="20577"/>
        <pc:sldMkLst>
          <pc:docMk/>
          <pc:sldMk cId="1664139585" sldId="2729"/>
        </pc:sldMkLst>
        <pc:spChg chg="mod">
          <ac:chgData name="Xin Luo" userId="82312ee5779919a4" providerId="LiveId" clId="{9419C3F4-B338-AA4A-BD55-58CF5ACEFAE1}" dt="2023-08-23T03:56:09.097" v="1242" actId="20577"/>
          <ac:spMkLst>
            <pc:docMk/>
            <pc:sldMk cId="1664139585" sldId="2729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9419C3F4-B338-AA4A-BD55-58CF5ACEFAE1}" dt="2023-08-23T03:56:13.237" v="1244" actId="20577"/>
        <pc:sldMkLst>
          <pc:docMk/>
          <pc:sldMk cId="3561803108" sldId="2730"/>
        </pc:sldMkLst>
        <pc:spChg chg="mod">
          <ac:chgData name="Xin Luo" userId="82312ee5779919a4" providerId="LiveId" clId="{9419C3F4-B338-AA4A-BD55-58CF5ACEFAE1}" dt="2023-08-23T03:56:13.237" v="1244" actId="20577"/>
          <ac:spMkLst>
            <pc:docMk/>
            <pc:sldMk cId="3561803108" sldId="2730"/>
            <ac:spMk id="2" creationId="{631AADB6-C88A-D817-4683-FC087E4E240F}"/>
          </ac:spMkLst>
        </pc:spChg>
        <pc:picChg chg="del">
          <ac:chgData name="Xin Luo" userId="82312ee5779919a4" providerId="LiveId" clId="{9419C3F4-B338-AA4A-BD55-58CF5ACEFAE1}" dt="2023-08-21T02:27:26.367" v="492" actId="478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9419C3F4-B338-AA4A-BD55-58CF5ACEFAE1}" dt="2023-08-21T02:27:23.441" v="490" actId="167"/>
          <ac:picMkLst>
            <pc:docMk/>
            <pc:sldMk cId="3561803108" sldId="2730"/>
            <ac:picMk id="7" creationId="{8095A851-DAD1-B5A4-D918-9EFA340C0D39}"/>
          </ac:picMkLst>
        </pc:picChg>
        <pc:picChg chg="add mod">
          <ac:chgData name="Xin Luo" userId="82312ee5779919a4" providerId="LiveId" clId="{9419C3F4-B338-AA4A-BD55-58CF5ACEFAE1}" dt="2023-08-21T02:27:18.786" v="489" actId="167"/>
          <ac:picMkLst>
            <pc:docMk/>
            <pc:sldMk cId="3561803108" sldId="2730"/>
            <ac:picMk id="9" creationId="{B7CC73AA-B4DE-23E2-137E-EC90B0199466}"/>
          </ac:picMkLst>
        </pc:picChg>
        <pc:picChg chg="del">
          <ac:chgData name="Xin Luo" userId="82312ee5779919a4" providerId="LiveId" clId="{9419C3F4-B338-AA4A-BD55-58CF5ACEFAE1}" dt="2023-08-21T02:27:25.251" v="491" actId="478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mod">
        <pc:chgData name="Xin Luo" userId="82312ee5779919a4" providerId="LiveId" clId="{9419C3F4-B338-AA4A-BD55-58CF5ACEFAE1}" dt="2023-08-23T03:56:22.300" v="1248" actId="20577"/>
        <pc:sldMkLst>
          <pc:docMk/>
          <pc:sldMk cId="236610701" sldId="2731"/>
        </pc:sldMkLst>
        <pc:spChg chg="mod">
          <ac:chgData name="Xin Luo" userId="82312ee5779919a4" providerId="LiveId" clId="{9419C3F4-B338-AA4A-BD55-58CF5ACEFAE1}" dt="2023-08-23T03:56:22.300" v="1248" actId="20577"/>
          <ac:spMkLst>
            <pc:docMk/>
            <pc:sldMk cId="236610701" sldId="2731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1" creationId="{9E5C7F14-8DBC-F1A3-04A2-0F4098DCEFB1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4" creationId="{686F3DD9-150B-080E-A0DD-364869B53625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8" creationId="{0EA5ECFB-D617-12D2-A81B-C4CFF2A4717D}"/>
          </ac:spMkLst>
        </pc:spChg>
        <pc:spChg chg="topLvl">
          <ac:chgData name="Xin Luo" userId="82312ee5779919a4" providerId="LiveId" clId="{9419C3F4-B338-AA4A-BD55-58CF5ACEFAE1}" dt="2023-08-21T02:23:17.662" v="453" actId="165"/>
          <ac:spMkLst>
            <pc:docMk/>
            <pc:sldMk cId="236610701" sldId="2731"/>
            <ac:spMk id="24" creationId="{2BC5AFCA-8C0F-694D-C8E4-96DC57905D7C}"/>
          </ac:spMkLst>
        </pc:spChg>
        <pc:grpChg chg="del">
          <ac:chgData name="Xin Luo" userId="82312ee5779919a4" providerId="LiveId" clId="{9419C3F4-B338-AA4A-BD55-58CF5ACEFAE1}" dt="2023-08-21T02:23:17.662" v="453" actId="165"/>
          <ac:grpSpMkLst>
            <pc:docMk/>
            <pc:sldMk cId="236610701" sldId="2731"/>
            <ac:grpSpMk id="25" creationId="{0B21BADB-6B5A-522D-BF02-92EE6C415AC5}"/>
          </ac:grpSpMkLst>
        </pc:grpChg>
        <pc:grpChg chg="del">
          <ac:chgData name="Xin Luo" userId="82312ee5779919a4" providerId="LiveId" clId="{9419C3F4-B338-AA4A-BD55-58CF5ACEFAE1}" dt="2023-08-21T02:23:14.578" v="452" actId="165"/>
          <ac:grpSpMkLst>
            <pc:docMk/>
            <pc:sldMk cId="236610701" sldId="2731"/>
            <ac:grpSpMk id="26" creationId="{5B1A5EB8-5704-DE8A-ECFB-CA0887FF9903}"/>
          </ac:grpSpMkLst>
        </pc:grpChg>
        <pc:picChg chg="add del mod">
          <ac:chgData name="Xin Luo" userId="82312ee5779919a4" providerId="LiveId" clId="{9419C3F4-B338-AA4A-BD55-58CF5ACEFAE1}" dt="2023-08-21T02:23:06.827" v="449" actId="478"/>
          <ac:picMkLst>
            <pc:docMk/>
            <pc:sldMk cId="236610701" sldId="2731"/>
            <ac:picMk id="5" creationId="{7A698F05-9878-7395-00B2-4F6FE0901185}"/>
          </ac:picMkLst>
        </pc:picChg>
        <pc:picChg chg="del topLvl">
          <ac:chgData name="Xin Luo" userId="82312ee5779919a4" providerId="LiveId" clId="{9419C3F4-B338-AA4A-BD55-58CF5ACEFAE1}" dt="2023-08-21T02:24:54.332" v="471" actId="478"/>
          <ac:picMkLst>
            <pc:docMk/>
            <pc:sldMk cId="236610701" sldId="2731"/>
            <ac:picMk id="6" creationId="{B0A2D4E0-98C8-E402-421A-F04C8C179FCD}"/>
          </ac:picMkLst>
        </pc:picChg>
        <pc:picChg chg="add del mod">
          <ac:chgData name="Xin Luo" userId="82312ee5779919a4" providerId="LiveId" clId="{9419C3F4-B338-AA4A-BD55-58CF5ACEFAE1}" dt="2023-08-21T02:23:10.775" v="451" actId="478"/>
          <ac:picMkLst>
            <pc:docMk/>
            <pc:sldMk cId="236610701" sldId="2731"/>
            <ac:picMk id="9" creationId="{1B248D35-62F8-8CD5-8480-4BD0836715C4}"/>
          </ac:picMkLst>
        </pc:picChg>
        <pc:picChg chg="add mod">
          <ac:chgData name="Xin Luo" userId="82312ee5779919a4" providerId="LiveId" clId="{9419C3F4-B338-AA4A-BD55-58CF5ACEFAE1}" dt="2023-08-21T02:24:26.073" v="465" actId="1035"/>
          <ac:picMkLst>
            <pc:docMk/>
            <pc:sldMk cId="236610701" sldId="2731"/>
            <ac:picMk id="12" creationId="{AE91DE23-9DD6-8AB4-02A1-97F9FBC5EDC7}"/>
          </ac:picMkLst>
        </pc:picChg>
        <pc:picChg chg="add mod">
          <ac:chgData name="Xin Luo" userId="82312ee5779919a4" providerId="LiveId" clId="{9419C3F4-B338-AA4A-BD55-58CF5ACEFAE1}" dt="2023-08-21T02:24:52.360" v="470" actId="167"/>
          <ac:picMkLst>
            <pc:docMk/>
            <pc:sldMk cId="236610701" sldId="2731"/>
            <ac:picMk id="15" creationId="{03D97573-7EBF-DC4F-33E3-1249EA67AE49}"/>
          </ac:picMkLst>
        </pc:picChg>
        <pc:picChg chg="del topLvl">
          <ac:chgData name="Xin Luo" userId="82312ee5779919a4" providerId="LiveId" clId="{9419C3F4-B338-AA4A-BD55-58CF5ACEFAE1}" dt="2023-08-21T02:24:14.644" v="460" actId="478"/>
          <ac:picMkLst>
            <pc:docMk/>
            <pc:sldMk cId="236610701" sldId="2731"/>
            <ac:picMk id="23" creationId="{EDB68736-0547-1775-0EC0-381F53A99851}"/>
          </ac:picMkLst>
        </pc:picChg>
        <pc:cxnChg chg="topLvl">
          <ac:chgData name="Xin Luo" userId="82312ee5779919a4" providerId="LiveId" clId="{9419C3F4-B338-AA4A-BD55-58CF5ACEFAE1}" dt="2023-08-21T02:23:14.578" v="452" actId="165"/>
          <ac:cxnSpMkLst>
            <pc:docMk/>
            <pc:sldMk cId="236610701" sldId="2731"/>
            <ac:cxnSpMk id="20" creationId="{20EA748A-F362-CFAF-00A1-8064C2727630}"/>
          </ac:cxnSpMkLst>
        </pc:cxnChg>
      </pc:sldChg>
      <pc:sldChg chg="addSp delSp modSp mod">
        <pc:chgData name="Xin Luo" userId="82312ee5779919a4" providerId="LiveId" clId="{9419C3F4-B338-AA4A-BD55-58CF5ACEFAE1}" dt="2023-08-21T02:22:09.370" v="445" actId="1076"/>
        <pc:sldMkLst>
          <pc:docMk/>
          <pc:sldMk cId="1986913413" sldId="2732"/>
        </pc:sldMkLst>
        <pc:picChg chg="add mod">
          <ac:chgData name="Xin Luo" userId="82312ee5779919a4" providerId="LiveId" clId="{9419C3F4-B338-AA4A-BD55-58CF5ACEFAE1}" dt="2023-08-21T02:22:09.370" v="445" actId="1076"/>
          <ac:picMkLst>
            <pc:docMk/>
            <pc:sldMk cId="1986913413" sldId="2732"/>
            <ac:picMk id="5" creationId="{D3858C20-EE81-10FC-A01D-DD8DECFE5D71}"/>
          </ac:picMkLst>
        </pc:picChg>
        <pc:picChg chg="del">
          <ac:chgData name="Xin Luo" userId="82312ee5779919a4" providerId="LiveId" clId="{9419C3F4-B338-AA4A-BD55-58CF5ACEFAE1}" dt="2023-08-21T02:22:05.920" v="444" actId="478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mod">
        <pc:chgData name="Xin Luo" userId="82312ee5779919a4" providerId="LiveId" clId="{9419C3F4-B338-AA4A-BD55-58CF5ACEFAE1}" dt="2023-08-21T02:21:37.868" v="442" actId="1076"/>
        <pc:sldMkLst>
          <pc:docMk/>
          <pc:sldMk cId="270311508" sldId="2733"/>
        </pc:sldMkLst>
        <pc:picChg chg="add mod">
          <ac:chgData name="Xin Luo" userId="82312ee5779919a4" providerId="LiveId" clId="{9419C3F4-B338-AA4A-BD55-58CF5ACEFAE1}" dt="2023-08-21T02:21:37.868" v="442" actId="1076"/>
          <ac:picMkLst>
            <pc:docMk/>
            <pc:sldMk cId="270311508" sldId="2733"/>
            <ac:picMk id="5" creationId="{C0D0344A-116C-A6A1-AE2D-15B597C54C49}"/>
          </ac:picMkLst>
        </pc:picChg>
        <pc:picChg chg="del">
          <ac:chgData name="Xin Luo" userId="82312ee5779919a4" providerId="LiveId" clId="{9419C3F4-B338-AA4A-BD55-58CF5ACEFAE1}" dt="2023-08-21T02:21:34.172" v="441" actId="478"/>
          <ac:picMkLst>
            <pc:docMk/>
            <pc:sldMk cId="270311508" sldId="2733"/>
            <ac:picMk id="7" creationId="{FD4880BA-9A41-FB72-F608-E8DF18426892}"/>
          </ac:picMkLst>
        </pc:picChg>
      </pc:sldChg>
      <pc:sldChg chg="addSp delSp modSp mod">
        <pc:chgData name="Xin Luo" userId="82312ee5779919a4" providerId="LiveId" clId="{9419C3F4-B338-AA4A-BD55-58CF5ACEFAE1}" dt="2023-08-23T03:02:19.382" v="973" actId="14100"/>
        <pc:sldMkLst>
          <pc:docMk/>
          <pc:sldMk cId="128317883" sldId="2735"/>
        </pc:sldMkLst>
        <pc:spChg chg="mod">
          <ac:chgData name="Xin Luo" userId="82312ee5779919a4" providerId="LiveId" clId="{9419C3F4-B338-AA4A-BD55-58CF5ACEFAE1}" dt="2023-08-23T02:49:07.216" v="960" actId="1035"/>
          <ac:spMkLst>
            <pc:docMk/>
            <pc:sldMk cId="128317883" sldId="2735"/>
            <ac:spMk id="2" creationId="{631AADB6-C88A-D817-4683-FC087E4E240F}"/>
          </ac:spMkLst>
        </pc:spChg>
        <pc:spChg chg="del">
          <ac:chgData name="Xin Luo" userId="82312ee5779919a4" providerId="LiveId" clId="{9419C3F4-B338-AA4A-BD55-58CF5ACEFAE1}" dt="2023-08-21T00:31:24.975" v="25" actId="478"/>
          <ac:spMkLst>
            <pc:docMk/>
            <pc:sldMk cId="128317883" sldId="2735"/>
            <ac:spMk id="4" creationId="{3C988FB7-FCA7-1C11-558C-286915D478EB}"/>
          </ac:spMkLst>
        </pc:spChg>
        <pc:spChg chg="del">
          <ac:chgData name="Xin Luo" userId="82312ee5779919a4" providerId="LiveId" clId="{9419C3F4-B338-AA4A-BD55-58CF5ACEFAE1}" dt="2023-08-21T00:31:24.108" v="24" actId="478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9419C3F4-B338-AA4A-BD55-58CF5ACEFAE1}" dt="2023-08-23T02:49:12.778" v="963" actId="1035"/>
          <ac:spMkLst>
            <pc:docMk/>
            <pc:sldMk cId="128317883" sldId="2735"/>
            <ac:spMk id="17" creationId="{9E05FFCA-3371-AF5C-381D-71D984055F5A}"/>
          </ac:spMkLst>
        </pc:spChg>
        <pc:picChg chg="add mod">
          <ac:chgData name="Xin Luo" userId="82312ee5779919a4" providerId="LiveId" clId="{9419C3F4-B338-AA4A-BD55-58CF5ACEFAE1}" dt="2023-08-23T03:02:16.699" v="972" actId="14100"/>
          <ac:picMkLst>
            <pc:docMk/>
            <pc:sldMk cId="128317883" sldId="2735"/>
            <ac:picMk id="5" creationId="{8733F0ED-1A42-00E5-4D28-5782F9AC4EDF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7" creationId="{D082A5BB-E1E8-43A7-8064-3A4FE7039C43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9" creationId="{FD1D5A95-58E4-0E77-F9D3-4FEC4CC01078}"/>
          </ac:picMkLst>
        </pc:picChg>
        <pc:picChg chg="add del mod modCrop">
          <ac:chgData name="Xin Luo" userId="82312ee5779919a4" providerId="LiveId" clId="{9419C3F4-B338-AA4A-BD55-58CF5ACEFAE1}" dt="2023-08-23T02:45:52.084" v="738" actId="478"/>
          <ac:picMkLst>
            <pc:docMk/>
            <pc:sldMk cId="128317883" sldId="2735"/>
            <ac:picMk id="11" creationId="{BA9D97AD-CB18-28C9-9502-F3AB66D19079}"/>
          </ac:picMkLst>
        </pc:picChg>
        <pc:picChg chg="add del mod">
          <ac:chgData name="Xin Luo" userId="82312ee5779919a4" providerId="LiveId" clId="{9419C3F4-B338-AA4A-BD55-58CF5ACEFAE1}" dt="2023-08-23T03:02:19.382" v="973" actId="14100"/>
          <ac:picMkLst>
            <pc:docMk/>
            <pc:sldMk cId="128317883" sldId="2735"/>
            <ac:picMk id="13" creationId="{D5A21F57-904A-3BDC-8B99-6714E8E867E8}"/>
          </ac:picMkLst>
        </pc:picChg>
      </pc:sldChg>
      <pc:sldChg chg="addSp delSp modSp mod">
        <pc:chgData name="Xin Luo" userId="82312ee5779919a4" providerId="LiveId" clId="{9419C3F4-B338-AA4A-BD55-58CF5ACEFAE1}" dt="2023-08-21T02:28:54.748" v="500" actId="478"/>
        <pc:sldMkLst>
          <pc:docMk/>
          <pc:sldMk cId="867620738" sldId="2738"/>
        </pc:sldMkLst>
        <pc:picChg chg="del">
          <ac:chgData name="Xin Luo" userId="82312ee5779919a4" providerId="LiveId" clId="{9419C3F4-B338-AA4A-BD55-58CF5ACEFAE1}" dt="2023-08-21T02:28:54.748" v="500" actId="478"/>
          <ac:picMkLst>
            <pc:docMk/>
            <pc:sldMk cId="867620738" sldId="2738"/>
            <ac:picMk id="6" creationId="{8F0ECEE9-414A-4841-4298-78B3FB0882AD}"/>
          </ac:picMkLst>
        </pc:picChg>
        <pc:picChg chg="add mod">
          <ac:chgData name="Xin Luo" userId="82312ee5779919a4" providerId="LiveId" clId="{9419C3F4-B338-AA4A-BD55-58CF5ACEFAE1}" dt="2023-08-21T02:28:52.940" v="499" actId="167"/>
          <ac:picMkLst>
            <pc:docMk/>
            <pc:sldMk cId="867620738" sldId="2738"/>
            <ac:picMk id="11" creationId="{A9467035-B1FF-E2E9-760A-0FA7D748CD7B}"/>
          </ac:picMkLst>
        </pc:picChg>
      </pc:sldChg>
      <pc:sldChg chg="addSp delSp modSp mod">
        <pc:chgData name="Xin Luo" userId="82312ee5779919a4" providerId="LiveId" clId="{9419C3F4-B338-AA4A-BD55-58CF5ACEFAE1}" dt="2023-08-21T02:28:03.572" v="496" actId="1076"/>
        <pc:sldMkLst>
          <pc:docMk/>
          <pc:sldMk cId="2027296273" sldId="2740"/>
        </pc:sldMkLst>
        <pc:picChg chg="add mod">
          <ac:chgData name="Xin Luo" userId="82312ee5779919a4" providerId="LiveId" clId="{9419C3F4-B338-AA4A-BD55-58CF5ACEFAE1}" dt="2023-08-21T02:28:03.572" v="496" actId="1076"/>
          <ac:picMkLst>
            <pc:docMk/>
            <pc:sldMk cId="2027296273" sldId="2740"/>
            <ac:picMk id="6" creationId="{E9C4668E-8481-EFFE-28CC-2504E77FEF0E}"/>
          </ac:picMkLst>
        </pc:picChg>
        <pc:picChg chg="del">
          <ac:chgData name="Xin Luo" userId="82312ee5779919a4" providerId="LiveId" clId="{9419C3F4-B338-AA4A-BD55-58CF5ACEFAE1}" dt="2023-08-21T02:28:01.151" v="495" actId="478"/>
          <ac:picMkLst>
            <pc:docMk/>
            <pc:sldMk cId="2027296273" sldId="2740"/>
            <ac:picMk id="7" creationId="{3DA3B089-A1FA-23DD-6CCC-B9686CC6A0C5}"/>
          </ac:picMkLst>
        </pc:picChg>
      </pc:sldChg>
      <pc:sldChg chg="addSp delSp modSp mod">
        <pc:chgData name="Xin Luo" userId="82312ee5779919a4" providerId="LiveId" clId="{9419C3F4-B338-AA4A-BD55-58CF5ACEFAE1}" dt="2023-08-21T02:33:55.537" v="548" actId="1076"/>
        <pc:sldMkLst>
          <pc:docMk/>
          <pc:sldMk cId="4002037771" sldId="2741"/>
        </pc:sldMkLst>
        <pc:picChg chg="add mod">
          <ac:chgData name="Xin Luo" userId="82312ee5779919a4" providerId="LiveId" clId="{9419C3F4-B338-AA4A-BD55-58CF5ACEFAE1}" dt="2023-08-21T02:33:53.539" v="547" actId="1076"/>
          <ac:picMkLst>
            <pc:docMk/>
            <pc:sldMk cId="4002037771" sldId="2741"/>
            <ac:picMk id="6" creationId="{FED1BCF7-F44B-95A8-D46F-B945000E5463}"/>
          </ac:picMkLst>
        </pc:picChg>
        <pc:picChg chg="del">
          <ac:chgData name="Xin Luo" userId="82312ee5779919a4" providerId="LiveId" clId="{9419C3F4-B338-AA4A-BD55-58CF5ACEFAE1}" dt="2023-08-21T02:33:50.726" v="545" actId="478"/>
          <ac:picMkLst>
            <pc:docMk/>
            <pc:sldMk cId="4002037771" sldId="2741"/>
            <ac:picMk id="7" creationId="{3CCD0082-F9F2-5AEA-B243-BE3CBBD8D29C}"/>
          </ac:picMkLst>
        </pc:picChg>
        <pc:picChg chg="del">
          <ac:chgData name="Xin Luo" userId="82312ee5779919a4" providerId="LiveId" clId="{9419C3F4-B338-AA4A-BD55-58CF5ACEFAE1}" dt="2023-08-21T02:33:51.881" v="546" actId="478"/>
          <ac:picMkLst>
            <pc:docMk/>
            <pc:sldMk cId="4002037771" sldId="2741"/>
            <ac:picMk id="9" creationId="{1DA95DFC-5CA7-8683-459E-502F134D2999}"/>
          </ac:picMkLst>
        </pc:picChg>
        <pc:picChg chg="add mod">
          <ac:chgData name="Xin Luo" userId="82312ee5779919a4" providerId="LiveId" clId="{9419C3F4-B338-AA4A-BD55-58CF5ACEFAE1}" dt="2023-08-21T02:33:55.537" v="548" actId="1076"/>
          <ac:picMkLst>
            <pc:docMk/>
            <pc:sldMk cId="4002037771" sldId="2741"/>
            <ac:picMk id="10" creationId="{5D7C0C9D-CEA6-6EBF-54D1-0CC6624E123F}"/>
          </ac:picMkLst>
        </pc:picChg>
      </pc:sldChg>
      <pc:sldChg chg="addSp delSp modSp mod">
        <pc:chgData name="Xin Luo" userId="82312ee5779919a4" providerId="LiveId" clId="{9419C3F4-B338-AA4A-BD55-58CF5ACEFAE1}" dt="2023-08-21T02:32:49.568" v="540" actId="1076"/>
        <pc:sldMkLst>
          <pc:docMk/>
          <pc:sldMk cId="1675227879" sldId="2742"/>
        </pc:sldMkLst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1" creationId="{C27FEB69-AED0-7114-159C-E31788ECF7F7}"/>
          </ac:spMkLst>
        </pc:spChg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4" creationId="{3457BA42-BCAF-5C6A-B9D1-4F78E58C60DE}"/>
          </ac:spMkLst>
        </pc:spChg>
        <pc:grpChg chg="del">
          <ac:chgData name="Xin Luo" userId="82312ee5779919a4" providerId="LiveId" clId="{9419C3F4-B338-AA4A-BD55-58CF5ACEFAE1}" dt="2023-08-21T02:31:46.507" v="533" actId="165"/>
          <ac:grpSpMkLst>
            <pc:docMk/>
            <pc:sldMk cId="1675227879" sldId="2742"/>
            <ac:grpSpMk id="15" creationId="{708A46DA-68BD-8F77-12A1-22F1BF9C140D}"/>
          </ac:grpSpMkLst>
        </pc:grpChg>
        <pc:picChg chg="del topLvl">
          <ac:chgData name="Xin Luo" userId="82312ee5779919a4" providerId="LiveId" clId="{9419C3F4-B338-AA4A-BD55-58CF5ACEFAE1}" dt="2023-08-21T02:32:44.902" v="538" actId="478"/>
          <ac:picMkLst>
            <pc:docMk/>
            <pc:sldMk cId="1675227879" sldId="2742"/>
            <ac:picMk id="6" creationId="{8F53A42D-A7BD-A6C4-FE99-2B6152933583}"/>
          </ac:picMkLst>
        </pc:picChg>
        <pc:picChg chg="add mod">
          <ac:chgData name="Xin Luo" userId="82312ee5779919a4" providerId="LiveId" clId="{9419C3F4-B338-AA4A-BD55-58CF5ACEFAE1}" dt="2023-08-21T02:32:43.122" v="537" actId="167"/>
          <ac:picMkLst>
            <pc:docMk/>
            <pc:sldMk cId="1675227879" sldId="2742"/>
            <ac:picMk id="7" creationId="{DC0441E0-AAC8-FE39-8917-3572A3B3126B}"/>
          </ac:picMkLst>
        </pc:picChg>
        <pc:picChg chg="add mod">
          <ac:chgData name="Xin Luo" userId="82312ee5779919a4" providerId="LiveId" clId="{9419C3F4-B338-AA4A-BD55-58CF5ACEFAE1}" dt="2023-08-21T02:32:49.568" v="540" actId="1076"/>
          <ac:picMkLst>
            <pc:docMk/>
            <pc:sldMk cId="1675227879" sldId="2742"/>
            <ac:picMk id="9" creationId="{032166DC-3560-E544-4591-81ADC92A2D68}"/>
          </ac:picMkLst>
        </pc:picChg>
        <pc:picChg chg="del">
          <ac:chgData name="Xin Luo" userId="82312ee5779919a4" providerId="LiveId" clId="{9419C3F4-B338-AA4A-BD55-58CF5ACEFAE1}" dt="2023-08-21T02:32:46.969" v="539" actId="478"/>
          <ac:picMkLst>
            <pc:docMk/>
            <pc:sldMk cId="1675227879" sldId="2742"/>
            <ac:picMk id="10" creationId="{1B6DE614-C3EC-A9D1-9DF9-282BA6D275ED}"/>
          </ac:picMkLst>
        </pc:picChg>
        <pc:cxnChg chg="topLvl">
          <ac:chgData name="Xin Luo" userId="82312ee5779919a4" providerId="LiveId" clId="{9419C3F4-B338-AA4A-BD55-58CF5ACEFAE1}" dt="2023-08-21T02:31:46.507" v="533" actId="165"/>
          <ac:cxnSpMkLst>
            <pc:docMk/>
            <pc:sldMk cId="1675227879" sldId="2742"/>
            <ac:cxnSpMk id="13" creationId="{8E68F3E2-5A10-37A1-1E03-214E637CC662}"/>
          </ac:cxnSpMkLst>
        </pc:cxnChg>
      </pc:sldChg>
      <pc:sldChg chg="addSp delSp modSp mod">
        <pc:chgData name="Xin Luo" userId="82312ee5779919a4" providerId="LiveId" clId="{9419C3F4-B338-AA4A-BD55-58CF5ACEFAE1}" dt="2023-08-21T02:31:35.932" v="532" actId="1036"/>
        <pc:sldMkLst>
          <pc:docMk/>
          <pc:sldMk cId="1031554139" sldId="2743"/>
        </pc:sldMkLst>
        <pc:spChg chg="mod">
          <ac:chgData name="Xin Luo" userId="82312ee5779919a4" providerId="LiveId" clId="{9419C3F4-B338-AA4A-BD55-58CF5ACEFAE1}" dt="2023-08-21T02:31:30.600" v="528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9419C3F4-B338-AA4A-BD55-58CF5ACEFAE1}" dt="2023-08-21T02:31:35.932" v="532" actId="1036"/>
          <ac:spMkLst>
            <pc:docMk/>
            <pc:sldMk cId="1031554139" sldId="2743"/>
            <ac:spMk id="21" creationId="{04774F05-FFE9-73AA-E87B-A8E7B6FF7F3B}"/>
          </ac:spMkLst>
        </pc:spChg>
        <pc:picChg chg="del">
          <ac:chgData name="Xin Luo" userId="82312ee5779919a4" providerId="LiveId" clId="{9419C3F4-B338-AA4A-BD55-58CF5ACEFAE1}" dt="2023-08-21T02:31:17.149" v="522" actId="478"/>
          <ac:picMkLst>
            <pc:docMk/>
            <pc:sldMk cId="1031554139" sldId="2743"/>
            <ac:picMk id="6" creationId="{508D7A1D-A895-6745-C7E6-7A73B49E1D0B}"/>
          </ac:picMkLst>
        </pc:picChg>
        <pc:picChg chg="del">
          <ac:chgData name="Xin Luo" userId="82312ee5779919a4" providerId="LiveId" clId="{9419C3F4-B338-AA4A-BD55-58CF5ACEFAE1}" dt="2023-08-21T02:31:02.972" v="518" actId="478"/>
          <ac:picMkLst>
            <pc:docMk/>
            <pc:sldMk cId="1031554139" sldId="2743"/>
            <ac:picMk id="7" creationId="{FE8AE6D4-A772-E3D9-5453-18421BE7FAED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8" creationId="{2A59A081-84CD-1BD5-7971-E1BD0FE35188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10" creationId="{06CFAAAF-CB2C-394E-978D-F7409720C192}"/>
          </ac:picMkLst>
        </pc:picChg>
        <pc:cxnChg chg="mod">
          <ac:chgData name="Xin Luo" userId="82312ee5779919a4" providerId="LiveId" clId="{9419C3F4-B338-AA4A-BD55-58CF5ACEFAE1}" dt="2023-08-21T02:31:30.600" v="528" actId="1035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mod">
        <pc:chgData name="Xin Luo" userId="82312ee5779919a4" providerId="LiveId" clId="{9419C3F4-B338-AA4A-BD55-58CF5ACEFAE1}" dt="2023-08-21T02:30:24.878" v="514" actId="14100"/>
        <pc:sldMkLst>
          <pc:docMk/>
          <pc:sldMk cId="2701690491" sldId="2744"/>
        </pc:sldMkLst>
        <pc:picChg chg="del">
          <ac:chgData name="Xin Luo" userId="82312ee5779919a4" providerId="LiveId" clId="{9419C3F4-B338-AA4A-BD55-58CF5ACEFAE1}" dt="2023-08-21T02:30:08.362" v="509" actId="478"/>
          <ac:picMkLst>
            <pc:docMk/>
            <pc:sldMk cId="2701690491" sldId="2744"/>
            <ac:picMk id="6" creationId="{B02336C6-EEA2-6771-8D5D-ABDE5E6ABD4F}"/>
          </ac:picMkLst>
        </pc:picChg>
        <pc:picChg chg="add mod">
          <ac:chgData name="Xin Luo" userId="82312ee5779919a4" providerId="LiveId" clId="{9419C3F4-B338-AA4A-BD55-58CF5ACEFAE1}" dt="2023-08-21T02:30:20.712" v="513" actId="14100"/>
          <ac:picMkLst>
            <pc:docMk/>
            <pc:sldMk cId="2701690491" sldId="2744"/>
            <ac:picMk id="7" creationId="{F6FC1C25-904F-7742-D255-04E8A86365A8}"/>
          </ac:picMkLst>
        </pc:picChg>
        <pc:picChg chg="add mod">
          <ac:chgData name="Xin Luo" userId="82312ee5779919a4" providerId="LiveId" clId="{9419C3F4-B338-AA4A-BD55-58CF5ACEFAE1}" dt="2023-08-21T02:30:24.878" v="514" actId="14100"/>
          <ac:picMkLst>
            <pc:docMk/>
            <pc:sldMk cId="2701690491" sldId="2744"/>
            <ac:picMk id="9" creationId="{AF00D2EE-F00E-3A53-03D9-3855F8D15488}"/>
          </ac:picMkLst>
        </pc:picChg>
        <pc:picChg chg="del">
          <ac:chgData name="Xin Luo" userId="82312ee5779919a4" providerId="LiveId" clId="{9419C3F4-B338-AA4A-BD55-58CF5ACEFAE1}" dt="2023-08-21T02:30:07.387" v="508" actId="478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mod">
        <pc:chgData name="Xin Luo" userId="82312ee5779919a4" providerId="LiveId" clId="{9419C3F4-B338-AA4A-BD55-58CF5ACEFAE1}" dt="2023-08-22T08:50:34.289" v="678" actId="20577"/>
        <pc:sldMkLst>
          <pc:docMk/>
          <pc:sldMk cId="1118444772" sldId="2745"/>
        </pc:sldMkLst>
        <pc:spChg chg="mod">
          <ac:chgData name="Xin Luo" userId="82312ee5779919a4" providerId="LiveId" clId="{9419C3F4-B338-AA4A-BD55-58CF5ACEFAE1}" dt="2023-08-22T08:50:34.289" v="678" actId="20577"/>
          <ac:spMkLst>
            <pc:docMk/>
            <pc:sldMk cId="1118444772" sldId="2745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1T02:29:33.180" v="506" actId="478"/>
        <pc:sldMkLst>
          <pc:docMk/>
          <pc:sldMk cId="3123603258" sldId="2750"/>
        </pc:sldMkLst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7" creationId="{FB3626BE-B946-6F86-C297-82A1B0DD1C55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1" creationId="{BB3C1BB2-98EB-16DF-9D2A-EAA0C52FC3A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3" creationId="{12245E08-0E24-1ABA-9577-C1D70B3A58D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5" creationId="{E8967DF8-AB5E-342C-3976-CDAFEC5CA389}"/>
          </ac:spMkLst>
        </pc:spChg>
        <pc:grpChg chg="del">
          <ac:chgData name="Xin Luo" userId="82312ee5779919a4" providerId="LiveId" clId="{9419C3F4-B338-AA4A-BD55-58CF5ACEFAE1}" dt="2023-08-21T02:29:01.856" v="501" actId="165"/>
          <ac:grpSpMkLst>
            <pc:docMk/>
            <pc:sldMk cId="3123603258" sldId="2750"/>
            <ac:grpSpMk id="16" creationId="{316AADD6-5DE6-4F02-160E-1DACC731F7FB}"/>
          </ac:grpSpMkLst>
        </pc:grpChg>
        <pc:picChg chg="del topLvl">
          <ac:chgData name="Xin Luo" userId="82312ee5779919a4" providerId="LiveId" clId="{9419C3F4-B338-AA4A-BD55-58CF5ACEFAE1}" dt="2023-08-21T02:29:33.180" v="506" actId="478"/>
          <ac:picMkLst>
            <pc:docMk/>
            <pc:sldMk cId="3123603258" sldId="2750"/>
            <ac:picMk id="6" creationId="{A5FCAACA-DDDF-E528-1F1A-B3225A943A57}"/>
          </ac:picMkLst>
        </pc:picChg>
        <pc:picChg chg="add mod">
          <ac:chgData name="Xin Luo" userId="82312ee5779919a4" providerId="LiveId" clId="{9419C3F4-B338-AA4A-BD55-58CF5ACEFAE1}" dt="2023-08-21T02:29:31.527" v="505" actId="167"/>
          <ac:picMkLst>
            <pc:docMk/>
            <pc:sldMk cId="3123603258" sldId="2750"/>
            <ac:picMk id="9" creationId="{68BC7994-BFFD-0612-B152-BB3FEC54C243}"/>
          </ac:picMkLst>
        </pc:pic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8" creationId="{B5458F0D-E8D9-9CCB-6B67-307297825ADE}"/>
          </ac:cxnSpMkLst>
        </pc:cxn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add">
        <pc:chgData name="Xin Luo" userId="82312ee5779919a4" providerId="LiveId" clId="{9419C3F4-B338-AA4A-BD55-58CF5ACEFAE1}" dt="2023-08-21T00:31:04.861" v="0"/>
        <pc:sldMkLst>
          <pc:docMk/>
          <pc:sldMk cId="1531380071" sldId="2751"/>
        </pc:sldMkLst>
      </pc:sldChg>
      <pc:sldChg chg="delSp modSp add del mod">
        <pc:chgData name="Xin Luo" userId="82312ee5779919a4" providerId="LiveId" clId="{9419C3F4-B338-AA4A-BD55-58CF5ACEFAE1}" dt="2023-08-23T03:44:47.122" v="974" actId="2696"/>
        <pc:sldMkLst>
          <pc:docMk/>
          <pc:sldMk cId="854874637" sldId="2752"/>
        </pc:sldMkLst>
        <pc:spChg chg="mod">
          <ac:chgData name="Xin Luo" userId="82312ee5779919a4" providerId="LiveId" clId="{9419C3F4-B338-AA4A-BD55-58CF5ACEFAE1}" dt="2023-08-22T08:52:50.012" v="734" actId="20577"/>
          <ac:spMkLst>
            <pc:docMk/>
            <pc:sldMk cId="854874637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2T08:52:53.369" v="735" actId="20577"/>
          <ac:spMkLst>
            <pc:docMk/>
            <pc:sldMk cId="854874637" sldId="2752"/>
            <ac:spMk id="17" creationId="{9E05FFCA-3371-AF5C-381D-71D984055F5A}"/>
          </ac:spMkLst>
        </pc:spChg>
        <pc:picChg chg="del">
          <ac:chgData name="Xin Luo" userId="82312ee5779919a4" providerId="LiveId" clId="{9419C3F4-B338-AA4A-BD55-58CF5ACEFAE1}" dt="2023-08-23T01:18:44.077" v="736" actId="478"/>
          <ac:picMkLst>
            <pc:docMk/>
            <pc:sldMk cId="854874637" sldId="2752"/>
            <ac:picMk id="11" creationId="{BA9D97AD-CB18-28C9-9502-F3AB66D19079}"/>
          </ac:picMkLst>
        </pc:picChg>
        <pc:picChg chg="del">
          <ac:chgData name="Xin Luo" userId="82312ee5779919a4" providerId="LiveId" clId="{9419C3F4-B338-AA4A-BD55-58CF5ACEFAE1}" dt="2023-08-23T01:18:45.038" v="737" actId="478"/>
          <ac:picMkLst>
            <pc:docMk/>
            <pc:sldMk cId="854874637" sldId="2752"/>
            <ac:picMk id="13" creationId="{D5A21F57-904A-3BDC-8B99-6714E8E867E8}"/>
          </ac:picMkLst>
        </pc:picChg>
      </pc:sldChg>
      <pc:sldChg chg="addSp modSp add mod">
        <pc:chgData name="Xin Luo" userId="82312ee5779919a4" providerId="LiveId" clId="{9419C3F4-B338-AA4A-BD55-58CF5ACEFAE1}" dt="2023-08-23T03:55:07.161" v="1240" actId="1076"/>
        <pc:sldMkLst>
          <pc:docMk/>
          <pc:sldMk cId="2189476640" sldId="2752"/>
        </pc:sldMkLst>
        <pc:spChg chg="mod">
          <ac:chgData name="Xin Luo" userId="82312ee5779919a4" providerId="LiveId" clId="{9419C3F4-B338-AA4A-BD55-58CF5ACEFAE1}" dt="2023-08-23T03:45:25.758" v="979" actId="20577"/>
          <ac:spMkLst>
            <pc:docMk/>
            <pc:sldMk cId="2189476640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3T03:53:14.186" v="1224" actId="20577"/>
          <ac:spMkLst>
            <pc:docMk/>
            <pc:sldMk cId="2189476640" sldId="2752"/>
            <ac:spMk id="17" creationId="{9E05FFCA-3371-AF5C-381D-71D984055F5A}"/>
          </ac:spMkLst>
        </pc:spChg>
        <pc:picChg chg="add mod modCrop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5" creationId="{40C33D81-12A8-87AE-6D8A-6D372F928D44}"/>
          </ac:picMkLst>
        </pc:picChg>
        <pc:picChg chg="add mod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7" creationId="{8FD23D98-F525-CFF0-AE20-7ACDB039F634}"/>
          </ac:picMkLst>
        </pc:picChg>
      </pc:sldChg>
    </pc:docChg>
  </pc:docChgLst>
  <pc:docChgLst>
    <pc:chgData name="Xin Luo" userId="82312ee5779919a4" providerId="LiveId" clId="{16BBEE75-EC78-DA4C-B50B-544AC230AA0D}"/>
    <pc:docChg chg="undo custSel addSld delSld modSld">
      <pc:chgData name="Xin Luo" userId="82312ee5779919a4" providerId="LiveId" clId="{16BBEE75-EC78-DA4C-B50B-544AC230AA0D}" dt="2023-03-04T03:20:08.116" v="3449" actId="1035"/>
      <pc:docMkLst>
        <pc:docMk/>
      </pc:docMkLst>
      <pc:sldChg chg="modSp mod">
        <pc:chgData name="Xin Luo" userId="82312ee5779919a4" providerId="LiveId" clId="{16BBEE75-EC78-DA4C-B50B-544AC230AA0D}" dt="2023-03-01T08:22:24.751" v="68" actId="20577"/>
        <pc:sldMkLst>
          <pc:docMk/>
          <pc:sldMk cId="1576120367" sldId="2387"/>
        </pc:sldMkLst>
        <pc:spChg chg="mod">
          <ac:chgData name="Xin Luo" userId="82312ee5779919a4" providerId="LiveId" clId="{16BBEE75-EC78-DA4C-B50B-544AC230AA0D}" dt="2023-03-01T08:17:39.587" v="31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16BBEE75-EC78-DA4C-B50B-544AC230AA0D}" dt="2023-03-01T08:22:24.751" v="6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54.946" v="74" actId="20577"/>
        <pc:sldMkLst>
          <pc:docMk/>
          <pc:sldMk cId="2415901206" sldId="2447"/>
        </pc:sldMkLst>
        <pc:spChg chg="mod">
          <ac:chgData name="Xin Luo" userId="82312ee5779919a4" providerId="LiveId" clId="{16BBEE75-EC78-DA4C-B50B-544AC230AA0D}" dt="2023-03-01T08:22:54.946" v="74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19:04.474" v="33" actId="20577"/>
        <pc:sldMkLst>
          <pc:docMk/>
          <pc:sldMk cId="4067577602" sldId="2605"/>
        </pc:sldMkLst>
        <pc:spChg chg="mod">
          <ac:chgData name="Xin Luo" userId="82312ee5779919a4" providerId="LiveId" clId="{16BBEE75-EC78-DA4C-B50B-544AC230AA0D}" dt="2023-03-01T08:19:04.474" v="33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16.969" v="66" actId="20577"/>
        <pc:sldMkLst>
          <pc:docMk/>
          <pc:sldMk cId="481122590" sldId="2709"/>
        </pc:sldMkLst>
        <pc:spChg chg="mod">
          <ac:chgData name="Xin Luo" userId="82312ee5779919a4" providerId="LiveId" clId="{16BBEE75-EC78-DA4C-B50B-544AC230AA0D}" dt="2023-03-01T08:22:16.969" v="66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2T07:47:30.181" v="2539" actId="1036"/>
        <pc:sldMkLst>
          <pc:docMk/>
          <pc:sldMk cId="3833073590" sldId="2716"/>
        </pc:sldMkLst>
        <pc:spChg chg="mod">
          <ac:chgData name="Xin Luo" userId="82312ee5779919a4" providerId="LiveId" clId="{16BBEE75-EC78-DA4C-B50B-544AC230AA0D}" dt="2023-03-02T07:47:30.181" v="2539" actId="1036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23:05.164" v="78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16BBEE75-EC78-DA4C-B50B-544AC230AA0D}" dt="2023-03-01T08:59:09.619" v="234" actId="1035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16BBEE75-EC78-DA4C-B50B-544AC230AA0D}" dt="2023-03-02T08:15:45.378" v="2950" actId="1076"/>
        <pc:sldMkLst>
          <pc:docMk/>
          <pc:sldMk cId="2689695864" sldId="2721"/>
        </pc:sldMkLst>
        <pc:spChg chg="mod">
          <ac:chgData name="Xin Luo" userId="82312ee5779919a4" providerId="LiveId" clId="{16BBEE75-EC78-DA4C-B50B-544AC230AA0D}" dt="2023-03-02T08:15:45.378" v="2950" actId="1076"/>
          <ac:spMkLst>
            <pc:docMk/>
            <pc:sldMk cId="2689695864" sldId="2721"/>
            <ac:spMk id="17" creationId="{9E05FFCA-3371-AF5C-381D-71D984055F5A}"/>
          </ac:spMkLst>
        </pc:spChg>
      </pc:sldChg>
      <pc:sldChg chg="addSp delSp modSp mod">
        <pc:chgData name="Xin Luo" userId="82312ee5779919a4" providerId="LiveId" clId="{16BBEE75-EC78-DA4C-B50B-544AC230AA0D}" dt="2023-03-04T03:20:08.116" v="3449" actId="1035"/>
        <pc:sldMkLst>
          <pc:docMk/>
          <pc:sldMk cId="1209572041" sldId="2722"/>
        </pc:sldMkLst>
        <pc:spChg chg="add del mod">
          <ac:chgData name="Xin Luo" userId="82312ee5779919a4" providerId="LiveId" clId="{16BBEE75-EC78-DA4C-B50B-544AC230AA0D}" dt="2023-03-04T03:18:58.051" v="3318" actId="478"/>
          <ac:spMkLst>
            <pc:docMk/>
            <pc:sldMk cId="1209572041" sldId="2722"/>
            <ac:spMk id="2" creationId="{23295C38-DCBA-D42E-66EA-7D9CBE149FCF}"/>
          </ac:spMkLst>
        </pc:spChg>
        <pc:spChg chg="mod">
          <ac:chgData name="Xin Luo" userId="82312ee5779919a4" providerId="LiveId" clId="{16BBEE75-EC78-DA4C-B50B-544AC230AA0D}" dt="2023-03-04T03:19:01.733" v="3325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4T03:20:01.847" v="3443" actId="20577"/>
          <ac:spMkLst>
            <pc:docMk/>
            <pc:sldMk cId="1209572041" sldId="2722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4T03:20:08.116" v="3449" actId="1035"/>
          <ac:spMkLst>
            <pc:docMk/>
            <pc:sldMk cId="1209572041" sldId="2722"/>
            <ac:spMk id="14" creationId="{0DADB612-499B-577C-8C56-FA81A4204DD1}"/>
          </ac:spMkLst>
        </pc:spChg>
      </pc:sldChg>
      <pc:sldChg chg="modSp mod">
        <pc:chgData name="Xin Luo" userId="82312ee5779919a4" providerId="LiveId" clId="{16BBEE75-EC78-DA4C-B50B-544AC230AA0D}" dt="2023-03-02T07:47:36.922" v="2547" actId="1036"/>
        <pc:sldMkLst>
          <pc:docMk/>
          <pc:sldMk cId="353940032" sldId="2725"/>
        </pc:sldMkLst>
        <pc:spChg chg="mod">
          <ac:chgData name="Xin Luo" userId="82312ee5779919a4" providerId="LiveId" clId="{16BBEE75-EC78-DA4C-B50B-544AC230AA0D}" dt="2023-03-02T07:47:36.922" v="2547" actId="1036"/>
          <ac:spMkLst>
            <pc:docMk/>
            <pc:sldMk cId="353940032" sldId="2725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16BBEE75-EC78-DA4C-B50B-544AC230AA0D}" dt="2023-03-02T07:47:47.602" v="2562" actId="20577"/>
        <pc:sldMkLst>
          <pc:docMk/>
          <pc:sldMk cId="45083394" sldId="2726"/>
        </pc:sldMkLst>
        <pc:spChg chg="mod">
          <ac:chgData name="Xin Luo" userId="82312ee5779919a4" providerId="LiveId" clId="{16BBEE75-EC78-DA4C-B50B-544AC230AA0D}" dt="2023-03-02T07:47:47.602" v="2562" actId="20577"/>
          <ac:spMkLst>
            <pc:docMk/>
            <pc:sldMk cId="45083394" sldId="272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3:52.766" v="228" actId="2711"/>
          <ac:spMkLst>
            <pc:docMk/>
            <pc:sldMk cId="45083394" sldId="2726"/>
            <ac:spMk id="4" creationId="{D9BBA39C-AB76-6753-5B9C-0A4D018B0DED}"/>
          </ac:spMkLst>
        </pc:spChg>
        <pc:spChg chg="del mod">
          <ac:chgData name="Xin Luo" userId="82312ee5779919a4" providerId="LiveId" clId="{16BBEE75-EC78-DA4C-B50B-544AC230AA0D}" dt="2023-03-01T09:01:06.698" v="262" actId="478"/>
          <ac:spMkLst>
            <pc:docMk/>
            <pc:sldMk cId="45083394" sldId="2726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10" creationId="{169CC821-AC60-1C05-1AAB-8774F66B13FE}"/>
          </ac:spMkLst>
        </pc:spChg>
        <pc:spChg chg="add mod">
          <ac:chgData name="Xin Luo" userId="82312ee5779919a4" providerId="LiveId" clId="{16BBEE75-EC78-DA4C-B50B-544AC230AA0D}" dt="2023-03-01T09:04:38.860" v="346" actId="207"/>
          <ac:spMkLst>
            <pc:docMk/>
            <pc:sldMk cId="45083394" sldId="2726"/>
            <ac:spMk id="15" creationId="{8227DFE0-49E3-5C70-E923-B9243C7D83A8}"/>
          </ac:spMkLst>
        </pc:spChg>
        <pc:picChg chg="del">
          <ac:chgData name="Xin Luo" userId="82312ee5779919a4" providerId="LiveId" clId="{16BBEE75-EC78-DA4C-B50B-544AC230AA0D}" dt="2023-03-01T09:01:11.099" v="263" actId="478"/>
          <ac:picMkLst>
            <pc:docMk/>
            <pc:sldMk cId="45083394" sldId="2726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09:04:32.481" v="345" actId="1076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16BBEE75-EC78-DA4C-B50B-544AC230AA0D}" dt="2023-03-01T09:03:29.029" v="285" actId="1076"/>
          <ac:picMkLst>
            <pc:docMk/>
            <pc:sldMk cId="45083394" sldId="2726"/>
            <ac:picMk id="13" creationId="{CEFD8E3D-2188-1361-22FA-CD537E8E7A22}"/>
          </ac:picMkLst>
        </pc:pic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4" creationId="{6561B644-72BB-3413-18C9-17D070F6E82C}"/>
          </ac:cxnSpMkLst>
        </pc:cxnChg>
      </pc:sldChg>
      <pc:sldChg chg="modSp mod">
        <pc:chgData name="Xin Luo" userId="82312ee5779919a4" providerId="LiveId" clId="{16BBEE75-EC78-DA4C-B50B-544AC230AA0D}" dt="2023-03-01T09:12:02.413" v="492" actId="20577"/>
        <pc:sldMkLst>
          <pc:docMk/>
          <pc:sldMk cId="148985918" sldId="2727"/>
        </pc:sldMkLst>
        <pc:spChg chg="mod">
          <ac:chgData name="Xin Luo" userId="82312ee5779919a4" providerId="LiveId" clId="{16BBEE75-EC78-DA4C-B50B-544AC230AA0D}" dt="2023-03-01T09:12:02.413" v="492" actId="20577"/>
          <ac:spMkLst>
            <pc:docMk/>
            <pc:sldMk cId="148985918" sldId="2727"/>
            <ac:spMk id="2" creationId="{631AADB6-C88A-D817-4683-FC087E4E240F}"/>
          </ac:spMkLst>
        </pc:spChg>
      </pc:sldChg>
      <pc:sldChg chg="del">
        <pc:chgData name="Xin Luo" userId="82312ee5779919a4" providerId="LiveId" clId="{16BBEE75-EC78-DA4C-B50B-544AC230AA0D}" dt="2023-03-01T10:17:43.006" v="548" actId="2696"/>
        <pc:sldMkLst>
          <pc:docMk/>
          <pc:sldMk cId="3544980656" sldId="2728"/>
        </pc:sldMkLst>
      </pc:sldChg>
      <pc:sldChg chg="modSp mod">
        <pc:chgData name="Xin Luo" userId="82312ee5779919a4" providerId="LiveId" clId="{16BBEE75-EC78-DA4C-B50B-544AC230AA0D}" dt="2023-03-02T08:15:28.849" v="2949" actId="1076"/>
        <pc:sldMkLst>
          <pc:docMk/>
          <pc:sldMk cId="1664139585" sldId="2729"/>
        </pc:sldMkLst>
        <pc:spChg chg="mod">
          <ac:chgData name="Xin Luo" userId="82312ee5779919a4" providerId="LiveId" clId="{16BBEE75-EC78-DA4C-B50B-544AC230AA0D}" dt="2023-03-01T09:11:45.517" v="474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8:15:22.352" v="2948" actId="20577"/>
          <ac:spMkLst>
            <pc:docMk/>
            <pc:sldMk cId="1664139585" sldId="2729"/>
            <ac:spMk id="4" creationId="{A48F68EC-B4FA-96B9-0619-1D7CA71743F2}"/>
          </ac:spMkLst>
        </pc:s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8" creationId="{0DD68EE4-6630-75BA-7E39-99DB63529BEC}"/>
          </ac:grpSpMkLst>
        </pc:gr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9" creationId="{CC13FC93-9D53-8437-285C-997C8D3C5460}"/>
          </ac:grpSpMkLst>
        </pc:grpChg>
      </pc:sldChg>
      <pc:sldChg chg="modSp mod">
        <pc:chgData name="Xin Luo" userId="82312ee5779919a4" providerId="LiveId" clId="{16BBEE75-EC78-DA4C-B50B-544AC230AA0D}" dt="2023-03-01T09:11:51.288" v="483" actId="20577"/>
        <pc:sldMkLst>
          <pc:docMk/>
          <pc:sldMk cId="3561803108" sldId="2730"/>
        </pc:sldMkLst>
        <pc:spChg chg="mod">
          <ac:chgData name="Xin Luo" userId="82312ee5779919a4" providerId="LiveId" clId="{16BBEE75-EC78-DA4C-B50B-544AC230AA0D}" dt="2023-03-01T09:11:51.288" v="483" actId="20577"/>
          <ac:spMkLst>
            <pc:docMk/>
            <pc:sldMk cId="3561803108" sldId="2730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08.749" v="501" actId="20577"/>
        <pc:sldMkLst>
          <pc:docMk/>
          <pc:sldMk cId="236610701" sldId="2731"/>
        </pc:sldMkLst>
        <pc:spChg chg="mod">
          <ac:chgData name="Xin Luo" userId="82312ee5779919a4" providerId="LiveId" clId="{16BBEE75-EC78-DA4C-B50B-544AC230AA0D}" dt="2023-03-01T09:12:08.749" v="501" actId="20577"/>
          <ac:spMkLst>
            <pc:docMk/>
            <pc:sldMk cId="236610701" sldId="2731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15.822" v="510" actId="20577"/>
        <pc:sldMkLst>
          <pc:docMk/>
          <pc:sldMk cId="1986913413" sldId="2732"/>
        </pc:sldMkLst>
        <pc:spChg chg="mod">
          <ac:chgData name="Xin Luo" userId="82312ee5779919a4" providerId="LiveId" clId="{16BBEE75-EC78-DA4C-B50B-544AC230AA0D}" dt="2023-03-01T09:12:15.822" v="510" actId="20577"/>
          <ac:spMkLst>
            <pc:docMk/>
            <pc:sldMk cId="1986913413" sldId="2732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35.392" v="524" actId="1036"/>
        <pc:sldMkLst>
          <pc:docMk/>
          <pc:sldMk cId="270311508" sldId="2733"/>
        </pc:sldMkLst>
        <pc:spChg chg="mod">
          <ac:chgData name="Xin Luo" userId="82312ee5779919a4" providerId="LiveId" clId="{16BBEE75-EC78-DA4C-B50B-544AC230AA0D}" dt="2023-03-01T09:12:21.161" v="517" actId="20577"/>
          <ac:spMkLst>
            <pc:docMk/>
            <pc:sldMk cId="270311508" sldId="2733"/>
            <ac:spMk id="2" creationId="{631AADB6-C88A-D817-4683-FC087E4E240F}"/>
          </ac:spMkLst>
        </pc:spChg>
        <pc:picChg chg="mod">
          <ac:chgData name="Xin Luo" userId="82312ee5779919a4" providerId="LiveId" clId="{16BBEE75-EC78-DA4C-B50B-544AC230AA0D}" dt="2023-03-01T09:12:35.392" v="524" actId="103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mod">
        <pc:chgData name="Xin Luo" userId="82312ee5779919a4" providerId="LiveId" clId="{16BBEE75-EC78-DA4C-B50B-544AC230AA0D}" dt="2023-03-02T08:16:02.667" v="2954" actId="1076"/>
        <pc:sldMkLst>
          <pc:docMk/>
          <pc:sldMk cId="3138813826" sldId="2734"/>
        </pc:sldMkLst>
        <pc:spChg chg="mod">
          <ac:chgData name="Xin Luo" userId="82312ee5779919a4" providerId="LiveId" clId="{16BBEE75-EC78-DA4C-B50B-544AC230AA0D}" dt="2023-03-02T08:16:02.667" v="2954" actId="1076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16BBEE75-EC78-DA4C-B50B-544AC230AA0D}" dt="2023-03-02T08:15:57.287" v="2953" actId="2710"/>
          <ac:spMkLst>
            <pc:docMk/>
            <pc:sldMk cId="3138813826" sldId="2734"/>
            <ac:spMk id="17" creationId="{9E05FFCA-3371-AF5C-381D-71D984055F5A}"/>
          </ac:spMkLst>
        </pc:spChg>
      </pc:sldChg>
      <pc:sldChg chg="modSp mod">
        <pc:chgData name="Xin Luo" userId="82312ee5779919a4" providerId="LiveId" clId="{16BBEE75-EC78-DA4C-B50B-544AC230AA0D}" dt="2023-03-02T08:16:13.089" v="2957" actId="1076"/>
        <pc:sldMkLst>
          <pc:docMk/>
          <pc:sldMk cId="128317883" sldId="2735"/>
        </pc:sldMkLst>
        <pc:spChg chg="mod">
          <ac:chgData name="Xin Luo" userId="82312ee5779919a4" providerId="LiveId" clId="{16BBEE75-EC78-DA4C-B50B-544AC230AA0D}" dt="2023-03-02T08:16:13.089" v="2957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16BBEE75-EC78-DA4C-B50B-544AC230AA0D}" dt="2023-03-02T08:16:11.155" v="2956" actId="1076"/>
          <ac:spMkLst>
            <pc:docMk/>
            <pc:sldMk cId="128317883" sldId="2735"/>
            <ac:spMk id="6" creationId="{7F081F01-398A-43C9-F4B4-7155679B9827}"/>
          </ac:spMkLst>
        </pc:spChg>
      </pc:sldChg>
      <pc:sldChg chg="add del">
        <pc:chgData name="Xin Luo" userId="82312ee5779919a4" providerId="LiveId" clId="{16BBEE75-EC78-DA4C-B50B-544AC230AA0D}" dt="2023-03-01T09:11:04.039" v="432" actId="2696"/>
        <pc:sldMkLst>
          <pc:docMk/>
          <pc:sldMk cId="564275030" sldId="2737"/>
        </pc:sldMkLst>
      </pc:sldChg>
      <pc:sldChg chg="modSp add del mod">
        <pc:chgData name="Xin Luo" userId="82312ee5779919a4" providerId="LiveId" clId="{16BBEE75-EC78-DA4C-B50B-544AC230AA0D}" dt="2023-03-01T08:32:23.455" v="198" actId="2696"/>
        <pc:sldMkLst>
          <pc:docMk/>
          <pc:sldMk cId="3590071071" sldId="2737"/>
        </pc:sldMkLst>
        <pc:spChg chg="mod">
          <ac:chgData name="Xin Luo" userId="82312ee5779919a4" providerId="LiveId" clId="{16BBEE75-EC78-DA4C-B50B-544AC230AA0D}" dt="2023-03-01T08:32:06.643" v="194" actId="20577"/>
          <ac:spMkLst>
            <pc:docMk/>
            <pc:sldMk cId="3590071071" sldId="2737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2:18.836" v="197" actId="20577"/>
          <ac:spMkLst>
            <pc:docMk/>
            <pc:sldMk cId="3590071071" sldId="2737"/>
            <ac:spMk id="5" creationId="{9F4AEA98-0C33-E82A-EB75-839D0F0B55A4}"/>
          </ac:spMkLst>
        </pc:spChg>
      </pc:sldChg>
      <pc:sldChg chg="addSp modSp add mod">
        <pc:chgData name="Xin Luo" userId="82312ee5779919a4" providerId="LiveId" clId="{16BBEE75-EC78-DA4C-B50B-544AC230AA0D}" dt="2023-03-02T07:47:55.279" v="2565"/>
        <pc:sldMkLst>
          <pc:docMk/>
          <pc:sldMk cId="3326001238" sldId="2738"/>
        </pc:sldMkLst>
        <pc:spChg chg="mod">
          <ac:chgData name="Xin Luo" userId="82312ee5779919a4" providerId="LiveId" clId="{16BBEE75-EC78-DA4C-B50B-544AC230AA0D}" dt="2023-03-02T07:47:55.279" v="2565"/>
          <ac:spMkLst>
            <pc:docMk/>
            <pc:sldMk cId="3326001238" sldId="2738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1T09:10:52.476" v="431" actId="1076"/>
          <ac:spMkLst>
            <pc:docMk/>
            <pc:sldMk cId="3326001238" sldId="2738"/>
            <ac:spMk id="5" creationId="{3960039A-9154-E579-2C0E-63392471388C}"/>
          </ac:spMkLst>
        </pc:spChg>
        <pc:spChg chg="mod">
          <ac:chgData name="Xin Luo" userId="82312ee5779919a4" providerId="LiveId" clId="{16BBEE75-EC78-DA4C-B50B-544AC230AA0D}" dt="2023-03-01T09:05:15.228" v="367" actId="20577"/>
          <ac:spMkLst>
            <pc:docMk/>
            <pc:sldMk cId="3326001238" sldId="2738"/>
            <ac:spMk id="8" creationId="{D11D64FF-DB4E-870B-A0A7-C88F2B6D8D18}"/>
          </ac:spMkLst>
        </pc:spChg>
      </pc:sldChg>
      <pc:sldChg chg="addSp delSp modSp add mod">
        <pc:chgData name="Xin Luo" userId="82312ee5779919a4" providerId="LiveId" clId="{16BBEE75-EC78-DA4C-B50B-544AC230AA0D}" dt="2023-03-02T07:48:12.038" v="2575" actId="20577"/>
        <pc:sldMkLst>
          <pc:docMk/>
          <pc:sldMk cId="2360024158" sldId="2739"/>
        </pc:sldMkLst>
        <pc:spChg chg="mod">
          <ac:chgData name="Xin Luo" userId="82312ee5779919a4" providerId="LiveId" clId="{16BBEE75-EC78-DA4C-B50B-544AC230AA0D}" dt="2023-03-02T07:48:12.038" v="2575" actId="20577"/>
          <ac:spMkLst>
            <pc:docMk/>
            <pc:sldMk cId="2360024158" sldId="273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17:48.548" v="982" actId="20577"/>
          <ac:spMkLst>
            <pc:docMk/>
            <pc:sldMk cId="2360024158" sldId="2739"/>
            <ac:spMk id="4" creationId="{A48F68EC-B4FA-96B9-0619-1D7CA71743F2}"/>
          </ac:spMkLst>
        </pc:spChg>
        <pc:grpChg chg="del">
          <ac:chgData name="Xin Luo" userId="82312ee5779919a4" providerId="LiveId" clId="{16BBEE75-EC78-DA4C-B50B-544AC230AA0D}" dt="2023-03-01T09:11:38.847" v="471" actId="478"/>
          <ac:grpSpMkLst>
            <pc:docMk/>
            <pc:sldMk cId="2360024158" sldId="2739"/>
            <ac:grpSpMk id="18" creationId="{0DD68EE4-6630-75BA-7E39-99DB63529BEC}"/>
          </ac:grpSpMkLst>
        </pc:grpChg>
        <pc:grpChg chg="del">
          <ac:chgData name="Xin Luo" userId="82312ee5779919a4" providerId="LiveId" clId="{16BBEE75-EC78-DA4C-B50B-544AC230AA0D}" dt="2023-03-01T09:11:40.092" v="472" actId="478"/>
          <ac:grpSpMkLst>
            <pc:docMk/>
            <pc:sldMk cId="2360024158" sldId="2739"/>
            <ac:grpSpMk id="19" creationId="{CC13FC93-9D53-8437-285C-997C8D3C5460}"/>
          </ac:grpSpMkLst>
        </pc:grp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6" creationId="{7094AA19-2876-6BF4-D318-5EA9BC130DE4}"/>
          </ac:picMkLst>
        </pc:picChg>
        <pc:picChg chg="add del mod">
          <ac:chgData name="Xin Luo" userId="82312ee5779919a4" providerId="LiveId" clId="{16BBEE75-EC78-DA4C-B50B-544AC230AA0D}" dt="2023-03-02T03:16:43.888" v="870" actId="478"/>
          <ac:picMkLst>
            <pc:docMk/>
            <pc:sldMk cId="2360024158" sldId="2739"/>
            <ac:picMk id="8" creationId="{2BED9D1F-A015-3CAA-AEE0-AA779CF00E2F}"/>
          </ac:picMkLst>
        </pc:pic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10" creationId="{68C9486E-FF42-A803-96F8-1627996D05B2}"/>
          </ac:picMkLst>
        </pc:picChg>
      </pc:sldChg>
      <pc:sldChg chg="addSp delSp modSp add mod">
        <pc:chgData name="Xin Luo" userId="82312ee5779919a4" providerId="LiveId" clId="{16BBEE75-EC78-DA4C-B50B-544AC230AA0D}" dt="2023-03-02T07:48:02.215" v="2570" actId="20577"/>
        <pc:sldMkLst>
          <pc:docMk/>
          <pc:sldMk cId="1061748553" sldId="2740"/>
        </pc:sldMkLst>
        <pc:spChg chg="mod">
          <ac:chgData name="Xin Luo" userId="82312ee5779919a4" providerId="LiveId" clId="{16BBEE75-EC78-DA4C-B50B-544AC230AA0D}" dt="2023-03-02T07:48:02.215" v="2570" actId="20577"/>
          <ac:spMkLst>
            <pc:docMk/>
            <pc:sldMk cId="1061748553" sldId="2740"/>
            <ac:spMk id="2" creationId="{631AADB6-C88A-D817-4683-FC087E4E240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5" creationId="{3960039A-9154-E579-2C0E-63392471388C}"/>
          </ac:spMkLst>
        </pc:spChg>
        <pc:spChg chg="del">
          <ac:chgData name="Xin Luo" userId="82312ee5779919a4" providerId="LiveId" clId="{16BBEE75-EC78-DA4C-B50B-544AC230AA0D}" dt="2023-03-01T10:17:29.987" v="544" actId="478"/>
          <ac:spMkLst>
            <pc:docMk/>
            <pc:sldMk cId="1061748553" sldId="2740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10:17:26.163" v="543" actId="478"/>
          <ac:spMkLst>
            <pc:docMk/>
            <pc:sldMk cId="1061748553" sldId="2740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10" creationId="{169CC821-AC60-1C05-1AAB-8774F66B13FE}"/>
          </ac:spMkLst>
        </pc:spChg>
        <pc:picChg chg="del">
          <ac:chgData name="Xin Luo" userId="82312ee5779919a4" providerId="LiveId" clId="{16BBEE75-EC78-DA4C-B50B-544AC230AA0D}" dt="2023-03-01T10:17:06.193" v="537" actId="478"/>
          <ac:picMkLst>
            <pc:docMk/>
            <pc:sldMk cId="1061748553" sldId="2740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10:17:36.227" v="547" actId="1076"/>
          <ac:picMkLst>
            <pc:docMk/>
            <pc:sldMk cId="1061748553" sldId="2740"/>
            <ac:picMk id="7" creationId="{3DA3B089-A1FA-23DD-6CCC-B9686CC6A0C5}"/>
          </ac:picMkLst>
        </pc:picChg>
        <pc:cxnChg chg="del">
          <ac:chgData name="Xin Luo" userId="82312ee5779919a4" providerId="LiveId" clId="{16BBEE75-EC78-DA4C-B50B-544AC230AA0D}" dt="2023-03-01T10:17:22.562" v="542" actId="478"/>
          <ac:cxnSpMkLst>
            <pc:docMk/>
            <pc:sldMk cId="1061748553" sldId="2740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10:17:26.163" v="543" actId="478"/>
          <ac:cxnSpMkLst>
            <pc:docMk/>
            <pc:sldMk cId="1061748553" sldId="2740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16BBEE75-EC78-DA4C-B50B-544AC230AA0D}" dt="2023-03-02T07:48:17.965" v="2580" actId="20577"/>
        <pc:sldMkLst>
          <pc:docMk/>
          <pc:sldMk cId="3443560793" sldId="2741"/>
        </pc:sldMkLst>
        <pc:spChg chg="mod">
          <ac:chgData name="Xin Luo" userId="82312ee5779919a4" providerId="LiveId" clId="{16BBEE75-EC78-DA4C-B50B-544AC230AA0D}" dt="2023-03-02T07:48:17.965" v="2580" actId="20577"/>
          <ac:spMkLst>
            <pc:docMk/>
            <pc:sldMk cId="3443560793" sldId="2741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21:26.933" v="1372" actId="20577"/>
          <ac:spMkLst>
            <pc:docMk/>
            <pc:sldMk cId="3443560793" sldId="2741"/>
            <ac:spMk id="4" creationId="{A48F68EC-B4FA-96B9-0619-1D7CA71743F2}"/>
          </ac:spMkLst>
        </pc:spChg>
        <pc:picChg chg="del">
          <ac:chgData name="Xin Luo" userId="82312ee5779919a4" providerId="LiveId" clId="{16BBEE75-EC78-DA4C-B50B-544AC230AA0D}" dt="2023-03-02T03:17:53.892" v="984" actId="478"/>
          <ac:picMkLst>
            <pc:docMk/>
            <pc:sldMk cId="3443560793" sldId="2741"/>
            <ac:picMk id="6" creationId="{7094AA19-2876-6BF4-D318-5EA9BC130DE4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7" creationId="{3CCD0082-F9F2-5AEA-B243-BE3CBBD8D29C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9" creationId="{1DA95DFC-5CA7-8683-459E-502F134D2999}"/>
          </ac:picMkLst>
        </pc:picChg>
        <pc:picChg chg="del">
          <ac:chgData name="Xin Luo" userId="82312ee5779919a4" providerId="LiveId" clId="{16BBEE75-EC78-DA4C-B50B-544AC230AA0D}" dt="2023-03-02T03:17:55.692" v="985" actId="478"/>
          <ac:picMkLst>
            <pc:docMk/>
            <pc:sldMk cId="3443560793" sldId="2741"/>
            <ac:picMk id="10" creationId="{68C9486E-FF42-A803-96F8-1627996D05B2}"/>
          </ac:picMkLst>
        </pc:picChg>
      </pc:sldChg>
      <pc:sldChg chg="addSp delSp add del mod">
        <pc:chgData name="Xin Luo" userId="82312ee5779919a4" providerId="LiveId" clId="{16BBEE75-EC78-DA4C-B50B-544AC230AA0D}" dt="2023-03-02T03:18:29.294" v="989"/>
        <pc:sldMkLst>
          <pc:docMk/>
          <pc:sldMk cId="397560325" sldId="2742"/>
        </pc:sldMkLst>
        <pc:picChg chg="add del">
          <ac:chgData name="Xin Luo" userId="82312ee5779919a4" providerId="LiveId" clId="{16BBEE75-EC78-DA4C-B50B-544AC230AA0D}" dt="2023-03-02T03:18:28.577" v="988" actId="478"/>
          <ac:picMkLst>
            <pc:docMk/>
            <pc:sldMk cId="397560325" sldId="2742"/>
            <ac:picMk id="6" creationId="{7094AA19-2876-6BF4-D318-5EA9BC130DE4}"/>
          </ac:picMkLst>
        </pc:picChg>
      </pc:sldChg>
      <pc:sldChg chg="addSp delSp modSp add mod">
        <pc:chgData name="Xin Luo" userId="82312ee5779919a4" providerId="LiveId" clId="{16BBEE75-EC78-DA4C-B50B-544AC230AA0D}" dt="2023-03-02T07:48:23.511" v="2585" actId="20577"/>
        <pc:sldMkLst>
          <pc:docMk/>
          <pc:sldMk cId="4175558279" sldId="2742"/>
        </pc:sldMkLst>
        <pc:spChg chg="mod">
          <ac:chgData name="Xin Luo" userId="82312ee5779919a4" providerId="LiveId" clId="{16BBEE75-EC78-DA4C-B50B-544AC230AA0D}" dt="2023-03-02T07:48:23.511" v="2585" actId="20577"/>
          <ac:spMkLst>
            <pc:docMk/>
            <pc:sldMk cId="4175558279" sldId="2742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6:59:06.963" v="1848" actId="20577"/>
          <ac:spMkLst>
            <pc:docMk/>
            <pc:sldMk cId="4175558279" sldId="2742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1" creationId="{C27FEB69-AED0-7114-159C-E31788ECF7F7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4" creationId="{3457BA42-BCAF-5C6A-B9D1-4F78E58C60DE}"/>
          </ac:spMkLst>
        </pc:spChg>
        <pc:grpChg chg="add mod">
          <ac:chgData name="Xin Luo" userId="82312ee5779919a4" providerId="LiveId" clId="{16BBEE75-EC78-DA4C-B50B-544AC230AA0D}" dt="2023-03-02T06:59:54.719" v="1865" actId="164"/>
          <ac:grpSpMkLst>
            <pc:docMk/>
            <pc:sldMk cId="4175558279" sldId="2742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6:59:54.719" v="1865" actId="164"/>
          <ac:picMkLst>
            <pc:docMk/>
            <pc:sldMk cId="4175558279" sldId="2742"/>
            <ac:picMk id="6" creationId="{8F53A42D-A7BD-A6C4-FE99-2B6152933583}"/>
          </ac:picMkLst>
        </pc:picChg>
        <pc:picChg chg="del">
          <ac:chgData name="Xin Luo" userId="82312ee5779919a4" providerId="LiveId" clId="{16BBEE75-EC78-DA4C-B50B-544AC230AA0D}" dt="2023-03-02T06:48:52.197" v="1392" actId="478"/>
          <ac:picMkLst>
            <pc:docMk/>
            <pc:sldMk cId="4175558279" sldId="2742"/>
            <ac:picMk id="7" creationId="{3CCD0082-F9F2-5AEA-B243-BE3CBBD8D29C}"/>
          </ac:picMkLst>
        </pc:picChg>
        <pc:picChg chg="del">
          <ac:chgData name="Xin Luo" userId="82312ee5779919a4" providerId="LiveId" clId="{16BBEE75-EC78-DA4C-B50B-544AC230AA0D}" dt="2023-03-02T06:48:51.524" v="1391" actId="478"/>
          <ac:picMkLst>
            <pc:docMk/>
            <pc:sldMk cId="4175558279" sldId="2742"/>
            <ac:picMk id="9" creationId="{1DA95DFC-5CA7-8683-459E-502F134D2999}"/>
          </ac:picMkLst>
        </pc:picChg>
        <pc:picChg chg="add mod">
          <ac:chgData name="Xin Luo" userId="82312ee5779919a4" providerId="LiveId" clId="{16BBEE75-EC78-DA4C-B50B-544AC230AA0D}" dt="2023-03-02T06:59:49.475" v="1864" actId="1076"/>
          <ac:picMkLst>
            <pc:docMk/>
            <pc:sldMk cId="4175558279" sldId="2742"/>
            <ac:picMk id="10" creationId="{1B6DE614-C3EC-A9D1-9DF9-282BA6D275ED}"/>
          </ac:picMkLst>
        </pc:picChg>
        <pc:cxnChg chg="add mod">
          <ac:chgData name="Xin Luo" userId="82312ee5779919a4" providerId="LiveId" clId="{16BBEE75-EC78-DA4C-B50B-544AC230AA0D}" dt="2023-03-02T06:59:54.719" v="1865" actId="164"/>
          <ac:cxnSpMkLst>
            <pc:docMk/>
            <pc:sldMk cId="4175558279" sldId="2742"/>
            <ac:cxnSpMk id="13" creationId="{8E68F3E2-5A10-37A1-1E03-214E637CC662}"/>
          </ac:cxnSpMkLst>
        </pc:cxnChg>
      </pc:sldChg>
      <pc:sldChg chg="addSp delSp modSp add mod">
        <pc:chgData name="Xin Luo" userId="82312ee5779919a4" providerId="LiveId" clId="{16BBEE75-EC78-DA4C-B50B-544AC230AA0D}" dt="2023-03-02T07:48:31.501" v="2594" actId="20577"/>
        <pc:sldMkLst>
          <pc:docMk/>
          <pc:sldMk cId="139044108" sldId="2743"/>
        </pc:sldMkLst>
        <pc:spChg chg="mod">
          <ac:chgData name="Xin Luo" userId="82312ee5779919a4" providerId="LiveId" clId="{16BBEE75-EC78-DA4C-B50B-544AC230AA0D}" dt="2023-03-02T07:48:31.501" v="2594" actId="20577"/>
          <ac:spMkLst>
            <pc:docMk/>
            <pc:sldMk cId="139044108" sldId="2743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7:16:39.067" v="2096" actId="20577"/>
          <ac:spMkLst>
            <pc:docMk/>
            <pc:sldMk cId="139044108" sldId="2743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18" creationId="{2B25FBF7-E778-B651-CF8B-5ABD37C3B0ED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21" creationId="{04774F05-FFE9-73AA-E87B-A8E7B6FF7F3B}"/>
          </ac:spMkLst>
        </pc:spChg>
        <pc:grpChg chg="del">
          <ac:chgData name="Xin Luo" userId="82312ee5779919a4" providerId="LiveId" clId="{16BBEE75-EC78-DA4C-B50B-544AC230AA0D}" dt="2023-03-02T07:08:36.412" v="1867" actId="478"/>
          <ac:grpSpMkLst>
            <pc:docMk/>
            <pc:sldMk cId="139044108" sldId="2743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7" creationId="{FE8AE6D4-A772-E3D9-5453-18421BE7FAED}"/>
          </ac:picMkLst>
        </pc:picChg>
        <pc:picChg chg="add del mod">
          <ac:chgData name="Xin Luo" userId="82312ee5779919a4" providerId="LiveId" clId="{16BBEE75-EC78-DA4C-B50B-544AC230AA0D}" dt="2023-03-02T07:14:08.990" v="2006" actId="21"/>
          <ac:picMkLst>
            <pc:docMk/>
            <pc:sldMk cId="139044108" sldId="2743"/>
            <ac:picMk id="9" creationId="{E3356474-D20B-4872-F769-5037313770A4}"/>
          </ac:picMkLst>
        </pc:picChg>
        <pc:picChg chg="del">
          <ac:chgData name="Xin Luo" userId="82312ee5779919a4" providerId="LiveId" clId="{16BBEE75-EC78-DA4C-B50B-544AC230AA0D}" dt="2023-03-02T07:08:37.130" v="1868" actId="478"/>
          <ac:picMkLst>
            <pc:docMk/>
            <pc:sldMk cId="139044108" sldId="2743"/>
            <ac:picMk id="10" creationId="{1B6DE614-C3EC-A9D1-9DF9-282BA6D275ED}"/>
          </ac:picMkLst>
        </pc:pic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16" creationId="{07F64617-9026-1CE3-8DB4-84F3FA0C93CC}"/>
          </ac:picMkLst>
        </pc:picChg>
        <pc:picChg chg="add del mod">
          <ac:chgData name="Xin Luo" userId="82312ee5779919a4" providerId="LiveId" clId="{16BBEE75-EC78-DA4C-B50B-544AC230AA0D}" dt="2023-03-02T07:14:29.710" v="2017" actId="478"/>
          <ac:picMkLst>
            <pc:docMk/>
            <pc:sldMk cId="139044108" sldId="2743"/>
            <ac:picMk id="17" creationId="{BD195E9C-BDE8-D193-6893-0510902CE9DF}"/>
          </ac:picMkLst>
        </pc:picChg>
        <pc:cxnChg chg="add mod">
          <ac:chgData name="Xin Luo" userId="82312ee5779919a4" providerId="LiveId" clId="{16BBEE75-EC78-DA4C-B50B-544AC230AA0D}" dt="2023-03-02T07:16:46.213" v="2105" actId="1036"/>
          <ac:cxnSpMkLst>
            <pc:docMk/>
            <pc:sldMk cId="139044108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16BBEE75-EC78-DA4C-B50B-544AC230AA0D}" dt="2023-03-02T07:48:37.294" v="2599" actId="20577"/>
        <pc:sldMkLst>
          <pc:docMk/>
          <pc:sldMk cId="3284066034" sldId="2744"/>
        </pc:sldMkLst>
        <pc:spChg chg="mod">
          <ac:chgData name="Xin Luo" userId="82312ee5779919a4" providerId="LiveId" clId="{16BBEE75-EC78-DA4C-B50B-544AC230AA0D}" dt="2023-03-02T07:48:37.294" v="2599" actId="20577"/>
          <ac:spMkLst>
            <pc:docMk/>
            <pc:sldMk cId="3284066034" sldId="2744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2T07:35:07.704" v="2201" actId="20577"/>
          <ac:spMkLst>
            <pc:docMk/>
            <pc:sldMk cId="3284066034" sldId="2744"/>
            <ac:spMk id="10" creationId="{0823DB7E-8949-271A-A4B7-4DFD685DF2A1}"/>
          </ac:spMkLst>
        </pc:spChg>
        <pc:picChg chg="add del mod">
          <ac:chgData name="Xin Luo" userId="82312ee5779919a4" providerId="LiveId" clId="{16BBEE75-EC78-DA4C-B50B-544AC230AA0D}" dt="2023-03-02T07:18:36.154" v="2112" actId="478"/>
          <ac:picMkLst>
            <pc:docMk/>
            <pc:sldMk cId="3284066034" sldId="2744"/>
            <ac:picMk id="6" creationId="{4134BEF7-3E06-199A-DB1E-CC682C914963}"/>
          </ac:picMkLst>
        </pc:picChg>
        <pc:picChg chg="del">
          <ac:chgData name="Xin Luo" userId="82312ee5779919a4" providerId="LiveId" clId="{16BBEE75-EC78-DA4C-B50B-544AC230AA0D}" dt="2023-03-02T07:14:23.332" v="2013" actId="478"/>
          <ac:picMkLst>
            <pc:docMk/>
            <pc:sldMk cId="3284066034" sldId="2744"/>
            <ac:picMk id="7" creationId="{FE8AE6D4-A772-E3D9-5453-18421BE7FAED}"/>
          </ac:picMkLst>
        </pc:picChg>
        <pc:picChg chg="add mod">
          <ac:chgData name="Xin Luo" userId="82312ee5779919a4" providerId="LiveId" clId="{16BBEE75-EC78-DA4C-B50B-544AC230AA0D}" dt="2023-03-02T07:34:24.085" v="2131" actId="1076"/>
          <ac:picMkLst>
            <pc:docMk/>
            <pc:sldMk cId="3284066034" sldId="2744"/>
            <ac:picMk id="9" creationId="{A2172389-B8A8-6AB6-DD6F-593F0FD7E44E}"/>
          </ac:picMkLst>
        </pc:picChg>
        <pc:picChg chg="del">
          <ac:chgData name="Xin Luo" userId="82312ee5779919a4" providerId="LiveId" clId="{16BBEE75-EC78-DA4C-B50B-544AC230AA0D}" dt="2023-03-02T07:14:24.390" v="2014" actId="478"/>
          <ac:picMkLst>
            <pc:docMk/>
            <pc:sldMk cId="3284066034" sldId="2744"/>
            <ac:picMk id="16" creationId="{07F64617-9026-1CE3-8DB4-84F3FA0C93CC}"/>
          </ac:picMkLst>
        </pc:picChg>
        <pc:picChg chg="mod">
          <ac:chgData name="Xin Luo" userId="82312ee5779919a4" providerId="LiveId" clId="{16BBEE75-EC78-DA4C-B50B-544AC230AA0D}" dt="2023-03-02T07:34:25.003" v="2132" actId="1076"/>
          <ac:picMkLst>
            <pc:docMk/>
            <pc:sldMk cId="3284066034" sldId="2744"/>
            <ac:picMk id="17" creationId="{BD195E9C-BDE8-D193-6893-0510902CE9DF}"/>
          </ac:picMkLst>
        </pc:picChg>
      </pc:sldChg>
      <pc:sldChg chg="modSp add mod">
        <pc:chgData name="Xin Luo" userId="82312ee5779919a4" providerId="LiveId" clId="{16BBEE75-EC78-DA4C-B50B-544AC230AA0D}" dt="2023-03-02T07:49:09.796" v="2620" actId="1035"/>
        <pc:sldMkLst>
          <pc:docMk/>
          <pc:sldMk cId="1118444772" sldId="2745"/>
        </pc:sldMkLst>
        <pc:spChg chg="mod">
          <ac:chgData name="Xin Luo" userId="82312ee5779919a4" providerId="LiveId" clId="{16BBEE75-EC78-DA4C-B50B-544AC230AA0D}" dt="2023-03-02T07:43:27.986" v="2231" actId="20577"/>
          <ac:spMkLst>
            <pc:docMk/>
            <pc:sldMk cId="1118444772" sldId="2745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7:48:55.688" v="2611" actId="20577"/>
          <ac:spMkLst>
            <pc:docMk/>
            <pc:sldMk cId="1118444772" sldId="2745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7:49:09.796" v="2620" actId="1035"/>
          <ac:spMkLst>
            <pc:docMk/>
            <pc:sldMk cId="1118444772" sldId="2745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14:34.022" v="2833" actId="1076"/>
        <pc:sldMkLst>
          <pc:docMk/>
          <pc:sldMk cId="2211552961" sldId="2746"/>
        </pc:sldMkLst>
        <pc:spChg chg="mod">
          <ac:chgData name="Xin Luo" userId="82312ee5779919a4" providerId="LiveId" clId="{16BBEE75-EC78-DA4C-B50B-544AC230AA0D}" dt="2023-03-02T08:03:49.452" v="2689" actId="404"/>
          <ac:spMkLst>
            <pc:docMk/>
            <pc:sldMk cId="2211552961" sldId="2746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14:26.503" v="2831" actId="20577"/>
          <ac:spMkLst>
            <pc:docMk/>
            <pc:sldMk cId="2211552961" sldId="2746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14:34.022" v="2833" actId="1076"/>
          <ac:spMkLst>
            <pc:docMk/>
            <pc:sldMk cId="2211552961" sldId="2746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03:27.238" v="2684" actId="1035"/>
        <pc:sldMkLst>
          <pc:docMk/>
          <pc:sldMk cId="1913724407" sldId="2747"/>
        </pc:sldMkLst>
        <pc:spChg chg="mod">
          <ac:chgData name="Xin Luo" userId="82312ee5779919a4" providerId="LiveId" clId="{16BBEE75-EC78-DA4C-B50B-544AC230AA0D}" dt="2023-03-02T08:03:16.701" v="2674" actId="404"/>
          <ac:spMkLst>
            <pc:docMk/>
            <pc:sldMk cId="1913724407" sldId="2747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03:27.238" v="2684" actId="1035"/>
          <ac:spMkLst>
            <pc:docMk/>
            <pc:sldMk cId="1913724407" sldId="2747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03:22.036" v="2675" actId="1076"/>
          <ac:spMkLst>
            <pc:docMk/>
            <pc:sldMk cId="1913724407" sldId="2747"/>
            <ac:spMk id="14" creationId="{0DADB612-499B-577C-8C56-FA81A4204DD1}"/>
          </ac:spMkLst>
        </pc:spChg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F1686811-ADF7-5746-A071-EE03E84877D3}"/>
    <pc:docChg chg="delSld modSld sldOrd">
      <pc:chgData name="Xin Luo" userId="82312ee5779919a4" providerId="LiveId" clId="{F1686811-ADF7-5746-A071-EE03E84877D3}" dt="2023-08-30T09:00:04.611" v="229" actId="1035"/>
      <pc:docMkLst>
        <pc:docMk/>
      </pc:docMkLst>
      <pc:sldChg chg="modSp mod">
        <pc:chgData name="Xin Luo" userId="82312ee5779919a4" providerId="LiveId" clId="{F1686811-ADF7-5746-A071-EE03E84877D3}" dt="2023-08-30T08:57:16.597" v="194" actId="20577"/>
        <pc:sldMkLst>
          <pc:docMk/>
          <pc:sldMk cId="972163772" sldId="2720"/>
        </pc:sldMkLst>
        <pc:spChg chg="mod">
          <ac:chgData name="Xin Luo" userId="82312ee5779919a4" providerId="LiveId" clId="{F1686811-ADF7-5746-A071-EE03E84877D3}" dt="2023-08-30T08:57:16.597" v="194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8:57:20.761" v="199" actId="20577"/>
        <pc:sldMkLst>
          <pc:docMk/>
          <pc:sldMk cId="2689695864" sldId="2721"/>
        </pc:sldMkLst>
        <pc:spChg chg="mod">
          <ac:chgData name="Xin Luo" userId="82312ee5779919a4" providerId="LiveId" clId="{F1686811-ADF7-5746-A071-EE03E84877D3}" dt="2023-08-30T08:57:20.761" v="199" actId="20577"/>
          <ac:spMkLst>
            <pc:docMk/>
            <pc:sldMk cId="2689695864" sldId="2721"/>
            <ac:spMk id="3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8:57:43.548" v="214" actId="20577"/>
        <pc:sldMkLst>
          <pc:docMk/>
          <pc:sldMk cId="1209572041" sldId="2722"/>
        </pc:sldMkLst>
        <pc:spChg chg="mod">
          <ac:chgData name="Xin Luo" userId="82312ee5779919a4" providerId="LiveId" clId="{F1686811-ADF7-5746-A071-EE03E84877D3}" dt="2023-08-30T08:57:43.548" v="214" actId="20577"/>
          <ac:spMkLst>
            <pc:docMk/>
            <pc:sldMk cId="1209572041" sldId="2722"/>
            <ac:spMk id="3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7:48:15.252" v="31" actId="20577"/>
        <pc:sldMkLst>
          <pc:docMk/>
          <pc:sldMk cId="353940032" sldId="2725"/>
        </pc:sldMkLst>
        <pc:spChg chg="mod">
          <ac:chgData name="Xin Luo" userId="82312ee5779919a4" providerId="LiveId" clId="{F1686811-ADF7-5746-A071-EE03E84877D3}" dt="2023-08-30T07:48:10.119" v="17" actId="20577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F1686811-ADF7-5746-A071-EE03E84877D3}" dt="2023-08-30T07:48:15.252" v="31" actId="20577"/>
          <ac:spMkLst>
            <pc:docMk/>
            <pc:sldMk cId="353940032" sldId="2725"/>
            <ac:spMk id="36" creationId="{61265673-F240-13EE-D023-1E17A69A2015}"/>
          </ac:spMkLst>
        </pc:spChg>
        <pc:cxnChg chg="mod">
          <ac:chgData name="Xin Luo" userId="82312ee5779919a4" providerId="LiveId" clId="{F1686811-ADF7-5746-A071-EE03E84877D3}" dt="2023-08-30T07:48:10.119" v="17" actId="20577"/>
          <ac:cxnSpMkLst>
            <pc:docMk/>
            <pc:sldMk cId="353940032" sldId="2725"/>
            <ac:cxnSpMk id="28" creationId="{69368A4A-1E30-C7FF-93A8-823E0BFFDDAF}"/>
          </ac:cxnSpMkLst>
        </pc:cxnChg>
      </pc:sldChg>
      <pc:sldChg chg="modSp mod">
        <pc:chgData name="Xin Luo" userId="82312ee5779919a4" providerId="LiveId" clId="{F1686811-ADF7-5746-A071-EE03E84877D3}" dt="2023-08-30T09:00:04.611" v="229" actId="1035"/>
        <pc:sldMkLst>
          <pc:docMk/>
          <pc:sldMk cId="128317883" sldId="2735"/>
        </pc:sldMkLst>
        <pc:spChg chg="mod">
          <ac:chgData name="Xin Luo" userId="82312ee5779919a4" providerId="LiveId" clId="{F1686811-ADF7-5746-A071-EE03E84877D3}" dt="2023-08-30T08:57:31.386" v="204" actId="20577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F1686811-ADF7-5746-A071-EE03E84877D3}" dt="2023-08-30T08:59:59.788" v="218" actId="403"/>
          <ac:spMkLst>
            <pc:docMk/>
            <pc:sldMk cId="128317883" sldId="2735"/>
            <ac:spMk id="17" creationId="{9E05FFCA-3371-AF5C-381D-71D984055F5A}"/>
          </ac:spMkLst>
        </pc:spChg>
        <pc:picChg chg="mod">
          <ac:chgData name="Xin Luo" userId="82312ee5779919a4" providerId="LiveId" clId="{F1686811-ADF7-5746-A071-EE03E84877D3}" dt="2023-08-30T09:00:04.611" v="229" actId="1035"/>
          <ac:picMkLst>
            <pc:docMk/>
            <pc:sldMk cId="128317883" sldId="2735"/>
            <ac:picMk id="5" creationId="{8733F0ED-1A42-00E5-4D28-5782F9AC4EDF}"/>
          </ac:picMkLst>
        </pc:picChg>
        <pc:picChg chg="mod">
          <ac:chgData name="Xin Luo" userId="82312ee5779919a4" providerId="LiveId" clId="{F1686811-ADF7-5746-A071-EE03E84877D3}" dt="2023-08-30T09:00:04.611" v="229" actId="1035"/>
          <ac:picMkLst>
            <pc:docMk/>
            <pc:sldMk cId="128317883" sldId="2735"/>
            <ac:picMk id="13" creationId="{D5A21F57-904A-3BDC-8B99-6714E8E867E8}"/>
          </ac:picMkLst>
        </pc:picChg>
      </pc:sldChg>
      <pc:sldChg chg="modSp mod">
        <pc:chgData name="Xin Luo" userId="82312ee5779919a4" providerId="LiveId" clId="{F1686811-ADF7-5746-A071-EE03E84877D3}" dt="2023-08-30T08:57:04.889" v="189" actId="114"/>
        <pc:sldMkLst>
          <pc:docMk/>
          <pc:sldMk cId="867620738" sldId="2738"/>
        </pc:sldMkLst>
        <pc:spChg chg="mod">
          <ac:chgData name="Xin Luo" userId="82312ee5779919a4" providerId="LiveId" clId="{F1686811-ADF7-5746-A071-EE03E84877D3}" dt="2023-08-30T08:57:04.889" v="189" actId="114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F1686811-ADF7-5746-A071-EE03E84877D3}" dt="2023-08-30T08:56:20.658" v="147" actId="20577"/>
          <ac:spMkLst>
            <pc:docMk/>
            <pc:sldMk cId="867620738" sldId="2738"/>
            <ac:spMk id="3" creationId="{00000000-0000-0000-0000-000000000000}"/>
          </ac:spMkLst>
        </pc:spChg>
      </pc:sldChg>
      <pc:sldChg chg="del">
        <pc:chgData name="Xin Luo" userId="82312ee5779919a4" providerId="LiveId" clId="{F1686811-ADF7-5746-A071-EE03E84877D3}" dt="2023-08-30T08:49:19.902" v="139" actId="2696"/>
        <pc:sldMkLst>
          <pc:docMk/>
          <pc:sldMk cId="1453044058" sldId="2739"/>
        </pc:sldMkLst>
      </pc:sldChg>
      <pc:sldChg chg="modSp mod">
        <pc:chgData name="Xin Luo" userId="82312ee5779919a4" providerId="LiveId" clId="{F1686811-ADF7-5746-A071-EE03E84877D3}" dt="2023-08-30T08:49:24.306" v="141" actId="20577"/>
        <pc:sldMkLst>
          <pc:docMk/>
          <pc:sldMk cId="4002037771" sldId="2741"/>
        </pc:sldMkLst>
        <pc:spChg chg="mod">
          <ac:chgData name="Xin Luo" userId="82312ee5779919a4" providerId="LiveId" clId="{F1686811-ADF7-5746-A071-EE03E84877D3}" dt="2023-08-30T08:49:24.306" v="141" actId="20577"/>
          <ac:spMkLst>
            <pc:docMk/>
            <pc:sldMk cId="4002037771" sldId="2741"/>
            <ac:spMk id="4" creationId="{A48F68EC-B4FA-96B9-0619-1D7CA71743F2}"/>
          </ac:spMkLst>
        </pc:spChg>
      </pc:sldChg>
      <pc:sldChg chg="modSp mod ord">
        <pc:chgData name="Xin Luo" userId="82312ee5779919a4" providerId="LiveId" clId="{F1686811-ADF7-5746-A071-EE03E84877D3}" dt="2023-08-30T08:49:12.626" v="138" actId="20577"/>
        <pc:sldMkLst>
          <pc:docMk/>
          <pc:sldMk cId="1675227879" sldId="2742"/>
        </pc:sldMkLst>
        <pc:spChg chg="mod">
          <ac:chgData name="Xin Luo" userId="82312ee5779919a4" providerId="LiveId" clId="{F1686811-ADF7-5746-A071-EE03E84877D3}" dt="2023-08-30T08:49:12.626" v="138" actId="20577"/>
          <ac:spMkLst>
            <pc:docMk/>
            <pc:sldMk cId="1675227879" sldId="2742"/>
            <ac:spMk id="4" creationId="{A48F68EC-B4FA-96B9-0619-1D7CA71743F2}"/>
          </ac:spMkLst>
        </pc:spChg>
        <pc:picChg chg="mod">
          <ac:chgData name="Xin Luo" userId="82312ee5779919a4" providerId="LiveId" clId="{F1686811-ADF7-5746-A071-EE03E84877D3}" dt="2023-08-30T08:49:01.706" v="135" actId="1036"/>
          <ac:picMkLst>
            <pc:docMk/>
            <pc:sldMk cId="1675227879" sldId="2742"/>
            <ac:picMk id="7" creationId="{DC0441E0-AAC8-FE39-8917-3572A3B3126B}"/>
          </ac:picMkLst>
        </pc:picChg>
        <pc:picChg chg="mod">
          <ac:chgData name="Xin Luo" userId="82312ee5779919a4" providerId="LiveId" clId="{F1686811-ADF7-5746-A071-EE03E84877D3}" dt="2023-08-30T08:49:01.706" v="135" actId="1036"/>
          <ac:picMkLst>
            <pc:docMk/>
            <pc:sldMk cId="1675227879" sldId="2742"/>
            <ac:picMk id="9" creationId="{032166DC-3560-E544-4591-81ADC92A2D68}"/>
          </ac:picMkLst>
        </pc:picChg>
      </pc:sldChg>
      <pc:sldChg chg="modSp mod">
        <pc:chgData name="Xin Luo" userId="82312ee5779919a4" providerId="LiveId" clId="{F1686811-ADF7-5746-A071-EE03E84877D3}" dt="2023-08-30T07:48:32.062" v="39" actId="20577"/>
        <pc:sldMkLst>
          <pc:docMk/>
          <pc:sldMk cId="3415083729" sldId="2749"/>
        </pc:sldMkLst>
        <pc:spChg chg="mod">
          <ac:chgData name="Xin Luo" userId="82312ee5779919a4" providerId="LiveId" clId="{F1686811-ADF7-5746-A071-EE03E84877D3}" dt="2023-08-30T07:48:32.062" v="39" actId="20577"/>
          <ac:spMkLst>
            <pc:docMk/>
            <pc:sldMk cId="3415083729" sldId="2749"/>
            <ac:spMk id="2" creationId="{631AADB6-C88A-D817-4683-FC087E4E240F}"/>
          </ac:spMkLst>
        </pc:spChg>
      </pc:sldChg>
      <pc:sldChg chg="modSp mod">
        <pc:chgData name="Xin Luo" userId="82312ee5779919a4" providerId="LiveId" clId="{F1686811-ADF7-5746-A071-EE03E84877D3}" dt="2023-08-30T08:57:36.258" v="209" actId="20577"/>
        <pc:sldMkLst>
          <pc:docMk/>
          <pc:sldMk cId="1531380071" sldId="2751"/>
        </pc:sldMkLst>
        <pc:spChg chg="mod">
          <ac:chgData name="Xin Luo" userId="82312ee5779919a4" providerId="LiveId" clId="{F1686811-ADF7-5746-A071-EE03E84877D3}" dt="2023-08-30T08:57:36.258" v="209" actId="20577"/>
          <ac:spMkLst>
            <pc:docMk/>
            <pc:sldMk cId="1531380071" sldId="2751"/>
            <ac:spMk id="3" creationId="{00000000-0000-0000-0000-000000000000}"/>
          </ac:spMkLst>
        </pc:spChg>
      </pc:sldChg>
    </pc:docChg>
  </pc:docChgLst>
  <pc:docChgLst>
    <pc:chgData name="Xin Luo" userId="82312ee5779919a4" providerId="LiveId" clId="{B918BD6B-E2C2-D14B-A6F4-F446EA5AB617}"/>
    <pc:docChg chg="undo custSel addSld delSld modSld">
      <pc:chgData name="Xin Luo" userId="82312ee5779919a4" providerId="LiveId" clId="{B918BD6B-E2C2-D14B-A6F4-F446EA5AB617}" dt="2023-08-20T15:27:00.801" v="1420" actId="1076"/>
      <pc:docMkLst>
        <pc:docMk/>
      </pc:docMkLst>
      <pc:sldChg chg="modSp mod">
        <pc:chgData name="Xin Luo" userId="82312ee5779919a4" providerId="LiveId" clId="{B918BD6B-E2C2-D14B-A6F4-F446EA5AB617}" dt="2023-08-20T14:19:41.570" v="840" actId="20577"/>
        <pc:sldMkLst>
          <pc:docMk/>
          <pc:sldMk cId="1576120367" sldId="2387"/>
        </pc:sldMkLst>
        <pc:spChg chg="mod">
          <ac:chgData name="Xin Luo" userId="82312ee5779919a4" providerId="LiveId" clId="{B918BD6B-E2C2-D14B-A6F4-F446EA5AB617}" dt="2023-08-20T13:12:05.064" v="530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B918BD6B-E2C2-D14B-A6F4-F446EA5AB617}" dt="2023-08-20T14:19:41.570" v="840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58:09.996" v="66" actId="20577"/>
        <pc:sldMkLst>
          <pc:docMk/>
          <pc:sldMk cId="4067577602" sldId="2605"/>
        </pc:sldMkLst>
        <pc:spChg chg="mod">
          <ac:chgData name="Xin Luo" userId="82312ee5779919a4" providerId="LiveId" clId="{B918BD6B-E2C2-D14B-A6F4-F446EA5AB617}" dt="2023-08-20T08:58:09.996" v="66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47:55.322" v="12" actId="1076"/>
        <pc:sldMkLst>
          <pc:docMk/>
          <pc:sldMk cId="1658607177" sldId="2708"/>
        </pc:sldMkLst>
        <pc:spChg chg="mod">
          <ac:chgData name="Xin Luo" userId="82312ee5779919a4" providerId="LiveId" clId="{B918BD6B-E2C2-D14B-A6F4-F446EA5AB617}" dt="2023-08-20T08:47:55.322" v="12" actId="1076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2:29:12.560" v="245" actId="20577"/>
        <pc:sldMkLst>
          <pc:docMk/>
          <pc:sldMk cId="481122590" sldId="2709"/>
        </pc:sldMkLst>
        <pc:spChg chg="mod">
          <ac:chgData name="Xin Luo" userId="82312ee5779919a4" providerId="LiveId" clId="{B918BD6B-E2C2-D14B-A6F4-F446EA5AB617}" dt="2023-08-20T12:29:12.560" v="245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B918BD6B-E2C2-D14B-A6F4-F446EA5AB617}" dt="2023-08-20T12:29:21.464" v="251" actId="20577"/>
        <pc:sldMkLst>
          <pc:docMk/>
          <pc:sldMk cId="3833073590" sldId="2716"/>
        </pc:sldMkLst>
        <pc:spChg chg="mod">
          <ac:chgData name="Xin Luo" userId="82312ee5779919a4" providerId="LiveId" clId="{B918BD6B-E2C2-D14B-A6F4-F446EA5AB617}" dt="2023-08-20T12:29:21.464" v="251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20:13.679" v="193" actId="113"/>
          <ac:spMkLst>
            <pc:docMk/>
            <pc:sldMk cId="3833073590" sldId="2716"/>
            <ac:spMk id="5" creationId="{9F4AEA98-0C33-E82A-EB75-839D0F0B55A4}"/>
          </ac:spMkLst>
        </pc:spChg>
        <pc:picChg chg="add del mod">
          <ac:chgData name="Xin Luo" userId="82312ee5779919a4" providerId="LiveId" clId="{B918BD6B-E2C2-D14B-A6F4-F446EA5AB617}" dt="2023-08-20T12:22:58.136" v="197" actId="478"/>
          <ac:picMkLst>
            <pc:docMk/>
            <pc:sldMk cId="3833073590" sldId="2716"/>
            <ac:picMk id="6" creationId="{1B38202C-31F6-CA3B-543F-67065705EB69}"/>
          </ac:picMkLst>
        </pc:picChg>
      </pc:sldChg>
      <pc:sldChg chg="modSp mod">
        <pc:chgData name="Xin Luo" userId="82312ee5779919a4" providerId="LiveId" clId="{B918BD6B-E2C2-D14B-A6F4-F446EA5AB617}" dt="2023-08-20T12:31:01.556" v="278" actId="20577"/>
        <pc:sldMkLst>
          <pc:docMk/>
          <pc:sldMk cId="972163772" sldId="2720"/>
        </pc:sldMkLst>
        <pc:spChg chg="mod">
          <ac:chgData name="Xin Luo" userId="82312ee5779919a4" providerId="LiveId" clId="{B918BD6B-E2C2-D14B-A6F4-F446EA5AB617}" dt="2023-08-20T12:31:01.556" v="27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addSp modSp mod">
        <pc:chgData name="Xin Luo" userId="82312ee5779919a4" providerId="LiveId" clId="{B918BD6B-E2C2-D14B-A6F4-F446EA5AB617}" dt="2023-08-20T15:27:00.801" v="1420" actId="1076"/>
        <pc:sldMkLst>
          <pc:docMk/>
          <pc:sldMk cId="2689695864" sldId="2721"/>
        </pc:sldMkLst>
        <pc:spChg chg="mod">
          <ac:chgData name="Xin Luo" userId="82312ee5779919a4" providerId="LiveId" clId="{B918BD6B-E2C2-D14B-A6F4-F446EA5AB617}" dt="2023-08-20T12:31:08.415" v="284" actId="20577"/>
          <ac:spMkLst>
            <pc:docMk/>
            <pc:sldMk cId="2689695864" sldId="2721"/>
            <ac:spMk id="3" creationId="{00000000-0000-0000-0000-000000000000}"/>
          </ac:spMkLst>
        </pc:spChg>
        <pc:spChg chg="add mod">
          <ac:chgData name="Xin Luo" userId="82312ee5779919a4" providerId="LiveId" clId="{B918BD6B-E2C2-D14B-A6F4-F446EA5AB617}" dt="2023-08-20T15:26:56.649" v="1419" actId="1076"/>
          <ac:spMkLst>
            <pc:docMk/>
            <pc:sldMk cId="2689695864" sldId="2721"/>
            <ac:spMk id="5" creationId="{FB8518BE-ABAC-0487-824E-93F0E0106B90}"/>
          </ac:spMkLst>
        </pc:spChg>
        <pc:spChg chg="add mod">
          <ac:chgData name="Xin Luo" userId="82312ee5779919a4" providerId="LiveId" clId="{B918BD6B-E2C2-D14B-A6F4-F446EA5AB617}" dt="2023-08-20T15:27:00.801" v="1420" actId="1076"/>
          <ac:spMkLst>
            <pc:docMk/>
            <pc:sldMk cId="2689695864" sldId="2721"/>
            <ac:spMk id="9" creationId="{0A558F2E-5801-BB65-CD18-EE91CAF567A0}"/>
          </ac:spMkLst>
        </pc:spChg>
        <pc:spChg chg="mod">
          <ac:chgData name="Xin Luo" userId="82312ee5779919a4" providerId="LiveId" clId="{B918BD6B-E2C2-D14B-A6F4-F446EA5AB617}" dt="2023-08-20T14:26:53.233" v="946" actId="14100"/>
          <ac:spMkLst>
            <pc:docMk/>
            <pc:sldMk cId="2689695864" sldId="2721"/>
            <ac:spMk id="17" creationId="{9E05FFCA-3371-AF5C-381D-71D984055F5A}"/>
          </ac:spMkLst>
        </pc:spChg>
        <pc:picChg chg="add mod modCrop">
          <ac:chgData name="Xin Luo" userId="82312ee5779919a4" providerId="LiveId" clId="{B918BD6B-E2C2-D14B-A6F4-F446EA5AB617}" dt="2023-08-20T15:26:45.327" v="1416" actId="1076"/>
          <ac:picMkLst>
            <pc:docMk/>
            <pc:sldMk cId="2689695864" sldId="2721"/>
            <ac:picMk id="7" creationId="{F1251842-F2A9-542D-EDDA-EB9C0977D4DB}"/>
          </ac:picMkLst>
        </pc:picChg>
        <pc:picChg chg="add mod">
          <ac:chgData name="Xin Luo" userId="82312ee5779919a4" providerId="LiveId" clId="{B918BD6B-E2C2-D14B-A6F4-F446EA5AB617}" dt="2023-08-20T15:26:47.311" v="1417" actId="1076"/>
          <ac:picMkLst>
            <pc:docMk/>
            <pc:sldMk cId="2689695864" sldId="2721"/>
            <ac:picMk id="11" creationId="{AD596480-69F2-4990-641B-95CBD3DC56B6}"/>
          </ac:picMkLst>
        </pc:picChg>
      </pc:sldChg>
      <pc:sldChg chg="delSp modSp mod">
        <pc:chgData name="Xin Luo" userId="82312ee5779919a4" providerId="LiveId" clId="{B918BD6B-E2C2-D14B-A6F4-F446EA5AB617}" dt="2023-08-20T14:47:21.141" v="1338" actId="20577"/>
        <pc:sldMkLst>
          <pc:docMk/>
          <pc:sldMk cId="1209572041" sldId="2722"/>
        </pc:sldMkLst>
        <pc:spChg chg="mod">
          <ac:chgData name="Xin Luo" userId="82312ee5779919a4" providerId="LiveId" clId="{B918BD6B-E2C2-D14B-A6F4-F446EA5AB617}" dt="2023-08-20T12:31:26.288" v="288"/>
          <ac:spMkLst>
            <pc:docMk/>
            <pc:sldMk cId="1209572041" sldId="272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47:21.141" v="1338" actId="20577"/>
          <ac:spMkLst>
            <pc:docMk/>
            <pc:sldMk cId="1209572041" sldId="2722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9:45.798" v="1090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addSp delSp modSp mod">
        <pc:chgData name="Xin Luo" userId="82312ee5779919a4" providerId="LiveId" clId="{B918BD6B-E2C2-D14B-A6F4-F446EA5AB617}" dt="2023-08-20T12:39:50.577" v="329" actId="208"/>
        <pc:sldMkLst>
          <pc:docMk/>
          <pc:sldMk cId="353940032" sldId="2725"/>
        </pc:sldMkLst>
        <pc:spChg chg="mod">
          <ac:chgData name="Xin Luo" userId="82312ee5779919a4" providerId="LiveId" clId="{B918BD6B-E2C2-D14B-A6F4-F446EA5AB617}" dt="2023-08-20T12:29:32.887" v="253"/>
          <ac:spMkLst>
            <pc:docMk/>
            <pc:sldMk cId="353940032" sldId="272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39:26.216" v="324" actId="1076"/>
          <ac:spMkLst>
            <pc:docMk/>
            <pc:sldMk cId="353940032" sldId="2725"/>
            <ac:spMk id="18" creationId="{EA1F849C-A369-B918-F9E4-7A2F143D4F50}"/>
          </ac:spMkLst>
        </pc:spChg>
        <pc:spChg chg="mod">
          <ac:chgData name="Xin Luo" userId="82312ee5779919a4" providerId="LiveId" clId="{B918BD6B-E2C2-D14B-A6F4-F446EA5AB617}" dt="2023-08-20T12:39:33.487" v="326" actId="14100"/>
          <ac:spMkLst>
            <pc:docMk/>
            <pc:sldMk cId="353940032" sldId="2725"/>
            <ac:spMk id="23" creationId="{86451A61-9A98-4F6C-FD33-95BBB6A82E9B}"/>
          </ac:spMkLst>
        </pc:spChg>
        <pc:spChg chg="mod">
          <ac:chgData name="Xin Luo" userId="82312ee5779919a4" providerId="LiveId" clId="{B918BD6B-E2C2-D14B-A6F4-F446EA5AB617}" dt="2023-08-20T12:39:21.062" v="323" actId="1076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B918BD6B-E2C2-D14B-A6F4-F446EA5AB617}" dt="2023-08-20T12:38:52.528" v="304" actId="1076"/>
          <ac:spMkLst>
            <pc:docMk/>
            <pc:sldMk cId="353940032" sldId="2725"/>
            <ac:spMk id="32" creationId="{4C666A96-1F83-4E49-2237-FBD1F6223EE5}"/>
          </ac:spMkLst>
        </pc:spChg>
        <pc:spChg chg="mod">
          <ac:chgData name="Xin Luo" userId="82312ee5779919a4" providerId="LiveId" clId="{B918BD6B-E2C2-D14B-A6F4-F446EA5AB617}" dt="2023-08-20T12:39:02.436" v="307" actId="1076"/>
          <ac:spMkLst>
            <pc:docMk/>
            <pc:sldMk cId="353940032" sldId="2725"/>
            <ac:spMk id="41" creationId="{4AEBC326-1609-596B-8537-39F116527A31}"/>
          </ac:spMkLst>
        </pc:spChg>
        <pc:spChg chg="mod">
          <ac:chgData name="Xin Luo" userId="82312ee5779919a4" providerId="LiveId" clId="{B918BD6B-E2C2-D14B-A6F4-F446EA5AB617}" dt="2023-08-20T12:28:03.506" v="215" actId="20577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B918BD6B-E2C2-D14B-A6F4-F446EA5AB617}" dt="2023-08-20T12:33:28.793" v="291" actId="478"/>
          <ac:picMkLst>
            <pc:docMk/>
            <pc:sldMk cId="353940032" sldId="2725"/>
            <ac:picMk id="5" creationId="{8218F57B-425E-8A9A-5173-E1F385A1A3E7}"/>
          </ac:picMkLst>
        </pc:picChg>
        <pc:picChg chg="add mod">
          <ac:chgData name="Xin Luo" userId="82312ee5779919a4" providerId="LiveId" clId="{B918BD6B-E2C2-D14B-A6F4-F446EA5AB617}" dt="2023-08-20T12:39:41.167" v="327" actId="208"/>
          <ac:picMkLst>
            <pc:docMk/>
            <pc:sldMk cId="353940032" sldId="2725"/>
            <ac:picMk id="7" creationId="{C3B10C01-D7FD-5C9B-278C-A4B436C4ED4C}"/>
          </ac:picMkLst>
        </pc:picChg>
        <pc:picChg chg="add mod">
          <ac:chgData name="Xin Luo" userId="82312ee5779919a4" providerId="LiveId" clId="{B918BD6B-E2C2-D14B-A6F4-F446EA5AB617}" dt="2023-08-20T12:39:50.577" v="329" actId="208"/>
          <ac:picMkLst>
            <pc:docMk/>
            <pc:sldMk cId="353940032" sldId="2725"/>
            <ac:picMk id="9" creationId="{E385B969-AEF1-9373-9FC5-532324CBECF8}"/>
          </ac:picMkLst>
        </pc:picChg>
        <pc:picChg chg="del">
          <ac:chgData name="Xin Luo" userId="82312ee5779919a4" providerId="LiveId" clId="{B918BD6B-E2C2-D14B-A6F4-F446EA5AB617}" dt="2023-08-20T12:38:11.370" v="295" actId="478"/>
          <ac:picMkLst>
            <pc:docMk/>
            <pc:sldMk cId="353940032" sldId="2725"/>
            <ac:picMk id="13" creationId="{8C9C030C-3B7C-019D-DCD0-031FFB65880B}"/>
          </ac:picMkLst>
        </pc:picChg>
        <pc:cxnChg chg="mod">
          <ac:chgData name="Xin Luo" userId="82312ee5779919a4" providerId="LiveId" clId="{B918BD6B-E2C2-D14B-A6F4-F446EA5AB617}" dt="2023-08-20T12:39:26.216" v="324" actId="1076"/>
          <ac:cxnSpMkLst>
            <pc:docMk/>
            <pc:sldMk cId="353940032" sldId="2725"/>
            <ac:cxnSpMk id="20" creationId="{F2DADA90-0297-320A-7A9B-7BCB73C8D266}"/>
          </ac:cxnSpMkLst>
        </pc:cxnChg>
        <pc:cxnChg chg="mod">
          <ac:chgData name="Xin Luo" userId="82312ee5779919a4" providerId="LiveId" clId="{B918BD6B-E2C2-D14B-A6F4-F446EA5AB617}" dt="2023-08-20T12:39:33.487" v="326" actId="14100"/>
          <ac:cxnSpMkLst>
            <pc:docMk/>
            <pc:sldMk cId="353940032" sldId="2725"/>
            <ac:cxnSpMk id="24" creationId="{82FB81A3-8873-C2B6-3A89-83770CDB4D12}"/>
          </ac:cxnSpMkLst>
        </pc:cxnChg>
        <pc:cxnChg chg="mod">
          <ac:chgData name="Xin Luo" userId="82312ee5779919a4" providerId="LiveId" clId="{B918BD6B-E2C2-D14B-A6F4-F446EA5AB617}" dt="2023-08-20T12:39:21.062" v="323" actId="1076"/>
          <ac:cxnSpMkLst>
            <pc:docMk/>
            <pc:sldMk cId="353940032" sldId="2725"/>
            <ac:cxnSpMk id="28" creationId="{69368A4A-1E30-C7FF-93A8-823E0BFFDDAF}"/>
          </ac:cxnSpMkLst>
        </pc:cxnChg>
        <pc:cxnChg chg="mod">
          <ac:chgData name="Xin Luo" userId="82312ee5779919a4" providerId="LiveId" clId="{B918BD6B-E2C2-D14B-A6F4-F446EA5AB617}" dt="2023-08-20T12:38:52.528" v="304" actId="1076"/>
          <ac:cxnSpMkLst>
            <pc:docMk/>
            <pc:sldMk cId="353940032" sldId="2725"/>
            <ac:cxnSpMk id="37" creationId="{ED1D5863-9CEA-F4CB-B242-8166548C4786}"/>
          </ac:cxnSpMkLst>
        </pc:cxnChg>
        <pc:cxnChg chg="mod">
          <ac:chgData name="Xin Luo" userId="82312ee5779919a4" providerId="LiveId" clId="{B918BD6B-E2C2-D14B-A6F4-F446EA5AB617}" dt="2023-08-20T12:38:58.716" v="306" actId="1076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mod">
        <pc:chgData name="Xin Luo" userId="82312ee5779919a4" providerId="LiveId" clId="{B918BD6B-E2C2-D14B-A6F4-F446EA5AB617}" dt="2023-08-20T12:46:06.029" v="357" actId="166"/>
        <pc:sldMkLst>
          <pc:docMk/>
          <pc:sldMk cId="45083394" sldId="2726"/>
        </pc:sldMkLst>
        <pc:spChg chg="mod">
          <ac:chgData name="Xin Luo" userId="82312ee5779919a4" providerId="LiveId" clId="{B918BD6B-E2C2-D14B-A6F4-F446EA5AB617}" dt="2023-08-20T12:29:36.306" v="254"/>
          <ac:spMkLst>
            <pc:docMk/>
            <pc:sldMk cId="45083394" sldId="272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0:49.871" v="99" actId="20577"/>
          <ac:spMkLst>
            <pc:docMk/>
            <pc:sldMk cId="45083394" sldId="2726"/>
            <ac:spMk id="4" creationId="{D9BBA39C-AB76-6753-5B9C-0A4D018B0DED}"/>
          </ac:spMkLst>
        </pc:spChg>
        <pc:spChg chg="mod">
          <ac:chgData name="Xin Luo" userId="82312ee5779919a4" providerId="LiveId" clId="{B918BD6B-E2C2-D14B-A6F4-F446EA5AB617}" dt="2023-08-20T12:46:06.029" v="357" actId="166"/>
          <ac:spMkLst>
            <pc:docMk/>
            <pc:sldMk cId="45083394" sldId="2726"/>
            <ac:spMk id="15" creationId="{8227DFE0-49E3-5C70-E923-B9243C7D83A8}"/>
          </ac:spMkLst>
        </pc:spChg>
        <pc:picChg chg="add del mod">
          <ac:chgData name="Xin Luo" userId="82312ee5779919a4" providerId="LiveId" clId="{B918BD6B-E2C2-D14B-A6F4-F446EA5AB617}" dt="2023-08-20T12:44:10.416" v="337" actId="478"/>
          <ac:picMkLst>
            <pc:docMk/>
            <pc:sldMk cId="45083394" sldId="2726"/>
            <ac:picMk id="6" creationId="{790E0B4D-B039-0C5D-E1DD-85E4DE36092E}"/>
          </ac:picMkLst>
        </pc:picChg>
        <pc:picChg chg="del mod">
          <ac:chgData name="Xin Luo" userId="82312ee5779919a4" providerId="LiveId" clId="{B918BD6B-E2C2-D14B-A6F4-F446EA5AB617}" dt="2023-08-20T12:44:48.747" v="339" actId="478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B918BD6B-E2C2-D14B-A6F4-F446EA5AB617}" dt="2023-08-20T12:46:00.652" v="356" actId="1076"/>
          <ac:picMkLst>
            <pc:docMk/>
            <pc:sldMk cId="45083394" sldId="2726"/>
            <ac:picMk id="9" creationId="{FE209FEB-2ED6-4F2D-C7A0-419E452FF948}"/>
          </ac:picMkLst>
        </pc:picChg>
        <pc:picChg chg="add mod">
          <ac:chgData name="Xin Luo" userId="82312ee5779919a4" providerId="LiveId" clId="{B918BD6B-E2C2-D14B-A6F4-F446EA5AB617}" dt="2023-08-20T12:45:54.666" v="353" actId="1076"/>
          <ac:picMkLst>
            <pc:docMk/>
            <pc:sldMk cId="45083394" sldId="2726"/>
            <ac:picMk id="11" creationId="{67CCF7CA-AFEB-6FAA-CDB8-C65B8BCF32AB}"/>
          </ac:picMkLst>
        </pc:picChg>
        <pc:picChg chg="del">
          <ac:chgData name="Xin Luo" userId="82312ee5779919a4" providerId="LiveId" clId="{B918BD6B-E2C2-D14B-A6F4-F446EA5AB617}" dt="2023-08-20T12:45:42.655" v="347" actId="478"/>
          <ac:picMkLst>
            <pc:docMk/>
            <pc:sldMk cId="45083394" sldId="2726"/>
            <ac:picMk id="13" creationId="{CEFD8E3D-2188-1361-22FA-CD537E8E7A22}"/>
          </ac:picMkLst>
        </pc:picChg>
      </pc:sldChg>
      <pc:sldChg chg="modSp mod">
        <pc:chgData name="Xin Luo" userId="82312ee5779919a4" providerId="LiveId" clId="{B918BD6B-E2C2-D14B-A6F4-F446EA5AB617}" dt="2023-08-20T14:21:12.147" v="886" actId="20577"/>
        <pc:sldMkLst>
          <pc:docMk/>
          <pc:sldMk cId="148985918" sldId="2727"/>
        </pc:sldMkLst>
        <pc:spChg chg="mod">
          <ac:chgData name="Xin Luo" userId="82312ee5779919a4" providerId="LiveId" clId="{B918BD6B-E2C2-D14B-A6F4-F446EA5AB617}" dt="2023-08-20T14:21:12.147" v="886" actId="20577"/>
          <ac:spMkLst>
            <pc:docMk/>
            <pc:sldMk cId="148985918" sldId="2727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22.044" v="265"/>
          <ac:spMkLst>
            <pc:docMk/>
            <pc:sldMk cId="148985918" sldId="2727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0:52.789" v="855" actId="20577"/>
        <pc:sldMkLst>
          <pc:docMk/>
          <pc:sldMk cId="1664139585" sldId="2729"/>
        </pc:sldMkLst>
        <pc:spChg chg="mod">
          <ac:chgData name="Xin Luo" userId="82312ee5779919a4" providerId="LiveId" clId="{B918BD6B-E2C2-D14B-A6F4-F446EA5AB617}" dt="2023-08-20T14:20:52.789" v="855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0.869" v="263"/>
          <ac:spMkLst>
            <pc:docMk/>
            <pc:sldMk cId="1664139585" sldId="2729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03.175" v="875" actId="20577"/>
        <pc:sldMkLst>
          <pc:docMk/>
          <pc:sldMk cId="3561803108" sldId="2730"/>
        </pc:sldMkLst>
        <pc:spChg chg="mod">
          <ac:chgData name="Xin Luo" userId="82312ee5779919a4" providerId="LiveId" clId="{B918BD6B-E2C2-D14B-A6F4-F446EA5AB617}" dt="2023-08-20T14:21:03.175" v="875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7.741" v="264"/>
          <ac:spMkLst>
            <pc:docMk/>
            <pc:sldMk cId="3561803108" sldId="2730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39.062" v="895" actId="20577"/>
        <pc:sldMkLst>
          <pc:docMk/>
          <pc:sldMk cId="236610701" sldId="2731"/>
        </pc:sldMkLst>
        <pc:spChg chg="mod">
          <ac:chgData name="Xin Luo" userId="82312ee5779919a4" providerId="LiveId" clId="{B918BD6B-E2C2-D14B-A6F4-F446EA5AB617}" dt="2023-08-20T14:21:39.062" v="895" actId="20577"/>
          <ac:spMkLst>
            <pc:docMk/>
            <pc:sldMk cId="236610701" sldId="2731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36.894" v="268"/>
          <ac:spMkLst>
            <pc:docMk/>
            <pc:sldMk cId="236610701" sldId="2731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2:40.531" v="919" actId="20577"/>
        <pc:sldMkLst>
          <pc:docMk/>
          <pc:sldMk cId="1986913413" sldId="2732"/>
        </pc:sldMkLst>
        <pc:spChg chg="mod">
          <ac:chgData name="Xin Luo" userId="82312ee5779919a4" providerId="LiveId" clId="{B918BD6B-E2C2-D14B-A6F4-F446EA5AB617}" dt="2023-08-20T14:22:11.869" v="904" actId="20577"/>
          <ac:spMkLst>
            <pc:docMk/>
            <pc:sldMk cId="1986913413" sldId="2732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46.077" v="270"/>
          <ac:spMkLst>
            <pc:docMk/>
            <pc:sldMk cId="1986913413" sldId="273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2:40.531" v="919" actId="20577"/>
          <ac:spMkLst>
            <pc:docMk/>
            <pc:sldMk cId="1986913413" sldId="2732"/>
            <ac:spMk id="8" creationId="{BE76C63F-77AB-4EA1-EEE4-7A2884A0CA66}"/>
          </ac:spMkLst>
        </pc:spChg>
      </pc:sldChg>
      <pc:sldChg chg="modSp mod">
        <pc:chgData name="Xin Luo" userId="82312ee5779919a4" providerId="LiveId" clId="{B918BD6B-E2C2-D14B-A6F4-F446EA5AB617}" dt="2023-08-20T14:23:11.841" v="927" actId="1076"/>
        <pc:sldMkLst>
          <pc:docMk/>
          <pc:sldMk cId="270311508" sldId="2733"/>
        </pc:sldMkLst>
        <pc:spChg chg="mod">
          <ac:chgData name="Xin Luo" userId="82312ee5779919a4" providerId="LiveId" clId="{B918BD6B-E2C2-D14B-A6F4-F446EA5AB617}" dt="2023-08-20T12:30:50.380" v="271"/>
          <ac:spMkLst>
            <pc:docMk/>
            <pc:sldMk cId="270311508" sldId="2733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08.123" v="926" actId="1076"/>
          <ac:spMkLst>
            <pc:docMk/>
            <pc:sldMk cId="270311508" sldId="2733"/>
            <ac:spMk id="10" creationId="{D5E5B261-8775-C3AF-17E6-8E3B7B2EB8DD}"/>
          </ac:spMkLst>
        </pc:spChg>
        <pc:picChg chg="mod">
          <ac:chgData name="Xin Luo" userId="82312ee5779919a4" providerId="LiveId" clId="{B918BD6B-E2C2-D14B-A6F4-F446EA5AB617}" dt="2023-08-20T14:23:11.841" v="927" actId="107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del mod">
        <pc:chgData name="Xin Luo" userId="82312ee5779919a4" providerId="LiveId" clId="{B918BD6B-E2C2-D14B-A6F4-F446EA5AB617}" dt="2023-08-20T14:28:58.184" v="1066" actId="2696"/>
        <pc:sldMkLst>
          <pc:docMk/>
          <pc:sldMk cId="3138813826" sldId="2734"/>
        </pc:sldMkLst>
        <pc:spChg chg="mod">
          <ac:chgData name="Xin Luo" userId="82312ee5779919a4" providerId="LiveId" clId="{B918BD6B-E2C2-D14B-A6F4-F446EA5AB617}" dt="2023-08-20T14:28:14.887" v="1054" actId="20577"/>
          <ac:spMkLst>
            <pc:docMk/>
            <pc:sldMk cId="3138813826" sldId="273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5.368" v="285"/>
          <ac:spMkLst>
            <pc:docMk/>
            <pc:sldMk cId="3138813826" sldId="2734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48:05.200" v="1387" actId="20577"/>
        <pc:sldMkLst>
          <pc:docMk/>
          <pc:sldMk cId="128317883" sldId="2735"/>
        </pc:sldMkLst>
        <pc:spChg chg="mod">
          <ac:chgData name="Xin Luo" userId="82312ee5779919a4" providerId="LiveId" clId="{B918BD6B-E2C2-D14B-A6F4-F446EA5AB617}" dt="2023-08-20T14:48:05.200" v="1387" actId="20577"/>
          <ac:spMkLst>
            <pc:docMk/>
            <pc:sldMk cId="128317883" sldId="2735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8.571" v="286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8:56.567" v="1065" actId="1076"/>
          <ac:spMkLst>
            <pc:docMk/>
            <pc:sldMk cId="128317883" sldId="2735"/>
            <ac:spMk id="4" creationId="{3C988FB7-FCA7-1C11-558C-286915D478EB}"/>
          </ac:spMkLst>
        </pc:spChg>
      </pc:sldChg>
      <pc:sldChg chg="modSp del mod">
        <pc:chgData name="Xin Luo" userId="82312ee5779919a4" providerId="LiveId" clId="{B918BD6B-E2C2-D14B-A6F4-F446EA5AB617}" dt="2023-08-20T14:29:25.794" v="1085" actId="2696"/>
        <pc:sldMkLst>
          <pc:docMk/>
          <pc:sldMk cId="383906436" sldId="2736"/>
        </pc:sldMkLst>
        <pc:spChg chg="mod">
          <ac:chgData name="Xin Luo" userId="82312ee5779919a4" providerId="LiveId" clId="{B918BD6B-E2C2-D14B-A6F4-F446EA5AB617}" dt="2023-08-20T12:31:22.682" v="287"/>
          <ac:spMkLst>
            <pc:docMk/>
            <pc:sldMk cId="383906436" sldId="2736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20:21.930" v="844" actId="20577"/>
        <pc:sldMkLst>
          <pc:docMk/>
          <pc:sldMk cId="867620738" sldId="2738"/>
        </pc:sldMkLst>
        <pc:spChg chg="mod">
          <ac:chgData name="Xin Luo" userId="82312ee5779919a4" providerId="LiveId" clId="{B918BD6B-E2C2-D14B-A6F4-F446EA5AB617}" dt="2023-08-20T14:20:21.930" v="844" actId="20577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9:58.194" v="842" actId="1076"/>
          <ac:spMkLst>
            <pc:docMk/>
            <pc:sldMk cId="867620738" sldId="2738"/>
            <ac:spMk id="8" creationId="{D11D64FF-DB4E-870B-A0A7-C88F2B6D8D18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3326001238" sldId="2738"/>
        </pc:sldMkLst>
        <pc:spChg chg="mod">
          <ac:chgData name="Xin Luo" userId="82312ee5779919a4" providerId="LiveId" clId="{B918BD6B-E2C2-D14B-A6F4-F446EA5AB617}" dt="2023-08-20T12:29:40.118" v="255"/>
          <ac:spMkLst>
            <pc:docMk/>
            <pc:sldMk cId="3326001238" sldId="2738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1:11.687" v="107" actId="20577"/>
          <ac:spMkLst>
            <pc:docMk/>
            <pc:sldMk cId="3326001238" sldId="2738"/>
            <ac:spMk id="4" creationId="{D9BBA39C-AB76-6753-5B9C-0A4D018B0DED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453044058" sldId="2739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2360024158" sldId="2739"/>
        </pc:sldMkLst>
        <pc:spChg chg="mod">
          <ac:chgData name="Xin Luo" userId="82312ee5779919a4" providerId="LiveId" clId="{B918BD6B-E2C2-D14B-A6F4-F446EA5AB617}" dt="2023-08-20T12:29:47.036" v="257"/>
          <ac:spMkLst>
            <pc:docMk/>
            <pc:sldMk cId="2360024158" sldId="2739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1061748553" sldId="2740"/>
        </pc:sldMkLst>
        <pc:spChg chg="mod">
          <ac:chgData name="Xin Luo" userId="82312ee5779919a4" providerId="LiveId" clId="{B918BD6B-E2C2-D14B-A6F4-F446EA5AB617}" dt="2023-08-20T12:29:43.183" v="256"/>
          <ac:spMkLst>
            <pc:docMk/>
            <pc:sldMk cId="1061748553" sldId="2740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48:29.184" v="1395" actId="1076"/>
        <pc:sldMkLst>
          <pc:docMk/>
          <pc:sldMk cId="2027296273" sldId="2740"/>
        </pc:sldMkLst>
        <pc:spChg chg="mod">
          <ac:chgData name="Xin Luo" userId="82312ee5779919a4" providerId="LiveId" clId="{B918BD6B-E2C2-D14B-A6F4-F446EA5AB617}" dt="2023-08-20T14:20:38.304" v="846" actId="20577"/>
          <ac:spMkLst>
            <pc:docMk/>
            <pc:sldMk cId="2027296273" sldId="274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48:27.100" v="1394" actId="1035"/>
          <ac:spMkLst>
            <pc:docMk/>
            <pc:sldMk cId="2027296273" sldId="2740"/>
            <ac:spMk id="4" creationId="{D9BBA39C-AB76-6753-5B9C-0A4D018B0DED}"/>
          </ac:spMkLst>
        </pc:spChg>
        <pc:picChg chg="mod">
          <ac:chgData name="Xin Luo" userId="82312ee5779919a4" providerId="LiveId" clId="{B918BD6B-E2C2-D14B-A6F4-F446EA5AB617}" dt="2023-08-20T14:48:29.184" v="1395" actId="1076"/>
          <ac:picMkLst>
            <pc:docMk/>
            <pc:sldMk cId="2027296273" sldId="2740"/>
            <ac:picMk id="7" creationId="{3DA3B089-A1FA-23DD-6CCC-B9686CC6A0C5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443560793" sldId="2741"/>
        </pc:sldMkLst>
        <pc:spChg chg="mod">
          <ac:chgData name="Xin Luo" userId="82312ee5779919a4" providerId="LiveId" clId="{B918BD6B-E2C2-D14B-A6F4-F446EA5AB617}" dt="2023-08-20T12:29:50.683" v="258"/>
          <ac:spMkLst>
            <pc:docMk/>
            <pc:sldMk cId="3443560793" sldId="2741"/>
            <ac:spMk id="3" creationId="{00000000-0000-0000-0000-000000000000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4002037771" sldId="2741"/>
        </pc:sldMkLst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675227879" sldId="2742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4175558279" sldId="2742"/>
        </pc:sldMkLst>
        <pc:spChg chg="mod">
          <ac:chgData name="Xin Luo" userId="82312ee5779919a4" providerId="LiveId" clId="{B918BD6B-E2C2-D14B-A6F4-F446EA5AB617}" dt="2023-08-20T12:29:54.487" v="259"/>
          <ac:spMkLst>
            <pc:docMk/>
            <pc:sldMk cId="4175558279" sldId="2742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139044108" sldId="2743"/>
        </pc:sldMkLst>
        <pc:spChg chg="mod">
          <ac:chgData name="Xin Luo" userId="82312ee5779919a4" providerId="LiveId" clId="{B918BD6B-E2C2-D14B-A6F4-F446EA5AB617}" dt="2023-08-20T12:29:58.512" v="260"/>
          <ac:spMkLst>
            <pc:docMk/>
            <pc:sldMk cId="139044108" sldId="2743"/>
            <ac:spMk id="3" creationId="{00000000-0000-0000-0000-000000000000}"/>
          </ac:spMkLst>
        </pc:spChg>
      </pc:sldChg>
      <pc:sldChg chg="addSp delSp modSp add mod">
        <pc:chgData name="Xin Luo" userId="82312ee5779919a4" providerId="LiveId" clId="{B918BD6B-E2C2-D14B-A6F4-F446EA5AB617}" dt="2023-08-20T13:47:31.282" v="646" actId="14100"/>
        <pc:sldMkLst>
          <pc:docMk/>
          <pc:sldMk cId="1031554139" sldId="2743"/>
        </pc:sldMkLst>
        <pc:spChg chg="mod">
          <ac:chgData name="Xin Luo" userId="82312ee5779919a4" providerId="LiveId" clId="{B918BD6B-E2C2-D14B-A6F4-F446EA5AB617}" dt="2023-08-20T13:27:22.408" v="543" actId="20577"/>
          <ac:spMkLst>
            <pc:docMk/>
            <pc:sldMk cId="1031554139" sldId="2743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3:27:31.961" v="545" actId="115"/>
          <ac:spMkLst>
            <pc:docMk/>
            <pc:sldMk cId="1031554139" sldId="2743"/>
            <ac:spMk id="4" creationId="{A48F68EC-B4FA-96B9-0619-1D7CA71743F2}"/>
          </ac:spMkLst>
        </pc:spChg>
        <pc:spChg chg="mod">
          <ac:chgData name="Xin Luo" userId="82312ee5779919a4" providerId="LiveId" clId="{B918BD6B-E2C2-D14B-A6F4-F446EA5AB617}" dt="2023-08-20T13:47:26.160" v="645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B918BD6B-E2C2-D14B-A6F4-F446EA5AB617}" dt="2023-08-20T13:47:10.220" v="630" actId="1076"/>
          <ac:spMkLst>
            <pc:docMk/>
            <pc:sldMk cId="1031554139" sldId="2743"/>
            <ac:spMk id="21" creationId="{04774F05-FFE9-73AA-E87B-A8E7B6FF7F3B}"/>
          </ac:spMkLst>
        </pc:spChg>
        <pc:picChg chg="add mod modCrop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6" creationId="{508D7A1D-A895-6745-C7E6-7A73B49E1D0B}"/>
          </ac:picMkLst>
        </pc:picChg>
        <pc:picChg chg="mod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7" creationId="{FE8AE6D4-A772-E3D9-5453-18421BE7FAED}"/>
          </ac:picMkLst>
        </pc:picChg>
        <pc:picChg chg="del">
          <ac:chgData name="Xin Luo" userId="82312ee5779919a4" providerId="LiveId" clId="{B918BD6B-E2C2-D14B-A6F4-F446EA5AB617}" dt="2023-08-20T13:46:52.863" v="624" actId="478"/>
          <ac:picMkLst>
            <pc:docMk/>
            <pc:sldMk cId="1031554139" sldId="2743"/>
            <ac:picMk id="16" creationId="{07F64617-9026-1CE3-8DB4-84F3FA0C93CC}"/>
          </ac:picMkLst>
        </pc:picChg>
        <pc:cxnChg chg="mod">
          <ac:chgData name="Xin Luo" userId="82312ee5779919a4" providerId="LiveId" clId="{B918BD6B-E2C2-D14B-A6F4-F446EA5AB617}" dt="2023-08-20T13:47:31.282" v="646" actId="14100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B918BD6B-E2C2-D14B-A6F4-F446EA5AB617}" dt="2023-08-20T14:16:00.150" v="782" actId="14100"/>
        <pc:sldMkLst>
          <pc:docMk/>
          <pc:sldMk cId="2701690491" sldId="2744"/>
        </pc:sldMkLst>
        <pc:spChg chg="mod">
          <ac:chgData name="Xin Luo" userId="82312ee5779919a4" providerId="LiveId" clId="{B918BD6B-E2C2-D14B-A6F4-F446EA5AB617}" dt="2023-08-20T13:45:28.487" v="614" actId="20577"/>
          <ac:spMkLst>
            <pc:docMk/>
            <pc:sldMk cId="2701690491" sldId="274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5:53.849" v="779" actId="1076"/>
          <ac:spMkLst>
            <pc:docMk/>
            <pc:sldMk cId="2701690491" sldId="2744"/>
            <ac:spMk id="10" creationId="{0823DB7E-8949-271A-A4B7-4DFD685DF2A1}"/>
          </ac:spMkLst>
        </pc:spChg>
        <pc:picChg chg="add mod modCrop">
          <ac:chgData name="Xin Luo" userId="82312ee5779919a4" providerId="LiveId" clId="{B918BD6B-E2C2-D14B-A6F4-F446EA5AB617}" dt="2023-08-20T14:16:00.150" v="782" actId="14100"/>
          <ac:picMkLst>
            <pc:docMk/>
            <pc:sldMk cId="2701690491" sldId="2744"/>
            <ac:picMk id="6" creationId="{B02336C6-EEA2-6771-8D5D-ABDE5E6ABD4F}"/>
          </ac:picMkLst>
        </pc:picChg>
        <pc:picChg chg="del">
          <ac:chgData name="Xin Luo" userId="82312ee5779919a4" providerId="LiveId" clId="{B918BD6B-E2C2-D14B-A6F4-F446EA5AB617}" dt="2023-08-20T13:50:58.534" v="651" actId="478"/>
          <ac:picMkLst>
            <pc:docMk/>
            <pc:sldMk cId="2701690491" sldId="2744"/>
            <ac:picMk id="9" creationId="{A2172389-B8A8-6AB6-DD6F-593F0FD7E44E}"/>
          </ac:picMkLst>
        </pc:picChg>
        <pc:picChg chg="mod">
          <ac:chgData name="Xin Luo" userId="82312ee5779919a4" providerId="LiveId" clId="{B918BD6B-E2C2-D14B-A6F4-F446EA5AB617}" dt="2023-08-20T14:15:55.397" v="780" actId="1076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284066034" sldId="2744"/>
        </pc:sldMkLst>
        <pc:spChg chg="mod">
          <ac:chgData name="Xin Luo" userId="82312ee5779919a4" providerId="LiveId" clId="{B918BD6B-E2C2-D14B-A6F4-F446EA5AB617}" dt="2023-08-20T12:30:02.008" v="261"/>
          <ac:spMkLst>
            <pc:docMk/>
            <pc:sldMk cId="3284066034" sldId="2744"/>
            <ac:spMk id="3" creationId="{00000000-0000-0000-0000-000000000000}"/>
          </ac:spMkLst>
        </pc:spChg>
      </pc:sldChg>
      <pc:sldChg chg="delSp modSp add del mod">
        <pc:chgData name="Xin Luo" userId="82312ee5779919a4" providerId="LiveId" clId="{B918BD6B-E2C2-D14B-A6F4-F446EA5AB617}" dt="2023-08-20T14:18:52.785" v="832" actId="20577"/>
        <pc:sldMkLst>
          <pc:docMk/>
          <pc:sldMk cId="1118444772" sldId="2745"/>
        </pc:sldMkLst>
        <pc:spChg chg="mod">
          <ac:chgData name="Xin Luo" userId="82312ee5779919a4" providerId="LiveId" clId="{B918BD6B-E2C2-D14B-A6F4-F446EA5AB617}" dt="2023-08-20T12:30:05.750" v="262"/>
          <ac:spMkLst>
            <pc:docMk/>
            <pc:sldMk cId="1118444772" sldId="274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18:52.785" v="832" actId="20577"/>
          <ac:spMkLst>
            <pc:docMk/>
            <pc:sldMk cId="1118444772" sldId="2745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09:04:36.456" v="156" actId="478"/>
          <ac:spMkLst>
            <pc:docMk/>
            <pc:sldMk cId="1118444772" sldId="2745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1:47.469" v="896" actId="478"/>
        <pc:sldMkLst>
          <pc:docMk/>
          <pc:sldMk cId="2211552961" sldId="2746"/>
        </pc:sldMkLst>
        <pc:spChg chg="mod">
          <ac:chgData name="Xin Luo" userId="82312ee5779919a4" providerId="LiveId" clId="{B918BD6B-E2C2-D14B-A6F4-F446EA5AB617}" dt="2023-08-20T12:30:39.661" v="269"/>
          <ac:spMkLst>
            <pc:docMk/>
            <pc:sldMk cId="2211552961" sldId="2746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4:21:47.469" v="896" actId="478"/>
          <ac:spMkLst>
            <pc:docMk/>
            <pc:sldMk cId="2211552961" sldId="2746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3:24.148" v="929" actId="14100"/>
        <pc:sldMkLst>
          <pc:docMk/>
          <pc:sldMk cId="1913724407" sldId="2747"/>
        </pc:sldMkLst>
        <pc:spChg chg="mod">
          <ac:chgData name="Xin Luo" userId="82312ee5779919a4" providerId="LiveId" clId="{B918BD6B-E2C2-D14B-A6F4-F446EA5AB617}" dt="2023-08-20T12:30:53.872" v="272"/>
          <ac:spMkLst>
            <pc:docMk/>
            <pc:sldMk cId="1913724407" sldId="2747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24.148" v="929" actId="14100"/>
          <ac:spMkLst>
            <pc:docMk/>
            <pc:sldMk cId="1913724407" sldId="2747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3:17.471" v="928" actId="478"/>
          <ac:spMkLst>
            <pc:docMk/>
            <pc:sldMk cId="1913724407" sldId="2747"/>
            <ac:spMk id="14" creationId="{0DADB612-499B-577C-8C56-FA81A4204DD1}"/>
          </ac:spMkLst>
        </pc:spChg>
      </pc:sldChg>
      <pc:sldChg chg="addSp delSp modSp add mod">
        <pc:chgData name="Xin Luo" userId="82312ee5779919a4" providerId="LiveId" clId="{B918BD6B-E2C2-D14B-A6F4-F446EA5AB617}" dt="2023-08-20T13:09:37.555" v="510" actId="1076"/>
        <pc:sldMkLst>
          <pc:docMk/>
          <pc:sldMk cId="443263149" sldId="2748"/>
        </pc:sldMkLst>
        <pc:spChg chg="mod">
          <ac:chgData name="Xin Luo" userId="82312ee5779919a4" providerId="LiveId" clId="{B918BD6B-E2C2-D14B-A6F4-F446EA5AB617}" dt="2023-08-20T12:29:28.448" v="252"/>
          <ac:spMkLst>
            <pc:docMk/>
            <pc:sldMk cId="443263149" sldId="2748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2:23:04.872" v="198" actId="478"/>
          <ac:spMkLst>
            <pc:docMk/>
            <pc:sldMk cId="443263149" sldId="2748"/>
            <ac:spMk id="5" creationId="{9F4AEA98-0C33-E82A-EB75-839D0F0B55A4}"/>
          </ac:spMkLst>
        </pc:spChg>
        <pc:spChg chg="add mod">
          <ac:chgData name="Xin Luo" userId="82312ee5779919a4" providerId="LiveId" clId="{B918BD6B-E2C2-D14B-A6F4-F446EA5AB617}" dt="2023-08-20T12:23:48.027" v="211" actId="1076"/>
          <ac:spMkLst>
            <pc:docMk/>
            <pc:sldMk cId="443263149" sldId="2748"/>
            <ac:spMk id="7" creationId="{D72F4BD3-9293-69FB-A521-59D719F5983A}"/>
          </ac:spMkLst>
        </pc:spChg>
        <pc:picChg chg="mod">
          <ac:chgData name="Xin Luo" userId="82312ee5779919a4" providerId="LiveId" clId="{B918BD6B-E2C2-D14B-A6F4-F446EA5AB617}" dt="2023-08-20T13:09:37.555" v="510" actId="1076"/>
          <ac:picMkLst>
            <pc:docMk/>
            <pc:sldMk cId="443263149" sldId="2748"/>
            <ac:picMk id="6" creationId="{1B38202C-31F6-CA3B-543F-67065705EB69}"/>
          </ac:picMkLst>
        </pc:picChg>
      </pc:sldChg>
      <pc:sldChg chg="addSp delSp modSp add mod">
        <pc:chgData name="Xin Luo" userId="82312ee5779919a4" providerId="LiveId" clId="{B918BD6B-E2C2-D14B-A6F4-F446EA5AB617}" dt="2023-08-20T13:10:10.344" v="515" actId="20577"/>
        <pc:sldMkLst>
          <pc:docMk/>
          <pc:sldMk cId="3415083729" sldId="2749"/>
        </pc:sldMkLst>
        <pc:spChg chg="mod">
          <ac:chgData name="Xin Luo" userId="82312ee5779919a4" providerId="LiveId" clId="{B918BD6B-E2C2-D14B-A6F4-F446EA5AB617}" dt="2023-08-20T13:10:10.344" v="515" actId="20577"/>
          <ac:spMkLst>
            <pc:docMk/>
            <pc:sldMk cId="3415083729" sldId="274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48:01.357" v="460" actId="20577"/>
          <ac:spMkLst>
            <pc:docMk/>
            <pc:sldMk cId="3415083729" sldId="2749"/>
            <ac:spMk id="4" creationId="{D9BBA39C-AB76-6753-5B9C-0A4D018B0DED}"/>
          </ac:spMkLst>
        </pc:spChg>
        <pc:spChg chg="del">
          <ac:chgData name="Xin Luo" userId="82312ee5779919a4" providerId="LiveId" clId="{B918BD6B-E2C2-D14B-A6F4-F446EA5AB617}" dt="2023-08-20T12:48:07.454" v="463" actId="478"/>
          <ac:spMkLst>
            <pc:docMk/>
            <pc:sldMk cId="3415083729" sldId="2749"/>
            <ac:spMk id="15" creationId="{8227DFE0-49E3-5C70-E923-B9243C7D83A8}"/>
          </ac:spMkLst>
        </pc:spChg>
        <pc:picChg chg="add mod">
          <ac:chgData name="Xin Luo" userId="82312ee5779919a4" providerId="LiveId" clId="{B918BD6B-E2C2-D14B-A6F4-F446EA5AB617}" dt="2023-08-20T13:04:30.633" v="477" actId="1076"/>
          <ac:picMkLst>
            <pc:docMk/>
            <pc:sldMk cId="3415083729" sldId="2749"/>
            <ac:picMk id="6" creationId="{8EED4F52-9ADE-1D46-CF9F-8FADFC7DBBD7}"/>
          </ac:picMkLst>
        </pc:picChg>
        <pc:picChg chg="add mod modCrop">
          <ac:chgData name="Xin Luo" userId="82312ee5779919a4" providerId="LiveId" clId="{B918BD6B-E2C2-D14B-A6F4-F446EA5AB617}" dt="2023-08-20T13:04:31.761" v="478" actId="1076"/>
          <ac:picMkLst>
            <pc:docMk/>
            <pc:sldMk cId="3415083729" sldId="2749"/>
            <ac:picMk id="8" creationId="{4CF9EB49-366B-D09E-BDA9-BD8EC83EA87C}"/>
          </ac:picMkLst>
        </pc:picChg>
        <pc:picChg chg="del">
          <ac:chgData name="Xin Luo" userId="82312ee5779919a4" providerId="LiveId" clId="{B918BD6B-E2C2-D14B-A6F4-F446EA5AB617}" dt="2023-08-20T12:48:04.487" v="461" actId="478"/>
          <ac:picMkLst>
            <pc:docMk/>
            <pc:sldMk cId="3415083729" sldId="2749"/>
            <ac:picMk id="9" creationId="{FE209FEB-2ED6-4F2D-C7A0-419E452FF948}"/>
          </ac:picMkLst>
        </pc:picChg>
        <pc:picChg chg="del">
          <ac:chgData name="Xin Luo" userId="82312ee5779919a4" providerId="LiveId" clId="{B918BD6B-E2C2-D14B-A6F4-F446EA5AB617}" dt="2023-08-20T12:48:05.757" v="462" actId="478"/>
          <ac:picMkLst>
            <pc:docMk/>
            <pc:sldMk cId="3415083729" sldId="2749"/>
            <ac:picMk id="11" creationId="{67CCF7CA-AFEB-6FAA-CDB8-C65B8BCF32AB}"/>
          </ac:picMkLst>
        </pc:picChg>
      </pc:sldChg>
      <pc:sldChg chg="addSp delSp modSp add mod">
        <pc:chgData name="Xin Luo" userId="82312ee5779919a4" providerId="LiveId" clId="{B918BD6B-E2C2-D14B-A6F4-F446EA5AB617}" dt="2023-08-20T14:18:33.486" v="831" actId="14100"/>
        <pc:sldMkLst>
          <pc:docMk/>
          <pc:sldMk cId="3123603258" sldId="2750"/>
        </pc:sldMkLst>
        <pc:spChg chg="mod">
          <ac:chgData name="Xin Luo" userId="82312ee5779919a4" providerId="LiveId" clId="{B918BD6B-E2C2-D14B-A6F4-F446EA5AB617}" dt="2023-08-20T13:45:12.092" v="589" actId="20577"/>
          <ac:spMkLst>
            <pc:docMk/>
            <pc:sldMk cId="3123603258" sldId="275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7:13.625" v="794" actId="20577"/>
          <ac:spMkLst>
            <pc:docMk/>
            <pc:sldMk cId="3123603258" sldId="2750"/>
            <ac:spMk id="4" creationId="{A48F68EC-B4FA-96B9-0619-1D7CA71743F2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7" creationId="{FB3626BE-B946-6F86-C297-82A1B0DD1C55}"/>
          </ac:spMkLst>
        </pc:spChg>
        <pc:spChg chg="del">
          <ac:chgData name="Xin Luo" userId="82312ee5779919a4" providerId="LiveId" clId="{B918BD6B-E2C2-D14B-A6F4-F446EA5AB617}" dt="2023-08-20T14:16:11.146" v="784" actId="478"/>
          <ac:spMkLst>
            <pc:docMk/>
            <pc:sldMk cId="3123603258" sldId="2750"/>
            <ac:spMk id="10" creationId="{0823DB7E-8949-271A-A4B7-4DFD685DF2A1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1" creationId="{BB3C1BB2-98EB-16DF-9D2A-EAA0C52FC3A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3" creationId="{12245E08-0E24-1ABA-9577-C1D70B3A58D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5" creationId="{E8967DF8-AB5E-342C-3976-CDAFEC5CA389}"/>
          </ac:spMkLst>
        </pc:spChg>
        <pc:grpChg chg="add mod">
          <ac:chgData name="Xin Luo" userId="82312ee5779919a4" providerId="LiveId" clId="{B918BD6B-E2C2-D14B-A6F4-F446EA5AB617}" dt="2023-08-20T14:18:25.017" v="830" actId="14100"/>
          <ac:grpSpMkLst>
            <pc:docMk/>
            <pc:sldMk cId="3123603258" sldId="2750"/>
            <ac:grpSpMk id="16" creationId="{316AADD6-5DE6-4F02-160E-1DACC731F7FB}"/>
          </ac:grpSpMkLst>
        </pc:grpChg>
        <pc:picChg chg="add mod">
          <ac:chgData name="Xin Luo" userId="82312ee5779919a4" providerId="LiveId" clId="{B918BD6B-E2C2-D14B-A6F4-F446EA5AB617}" dt="2023-08-20T14:18:22.729" v="829" actId="164"/>
          <ac:picMkLst>
            <pc:docMk/>
            <pc:sldMk cId="3123603258" sldId="2750"/>
            <ac:picMk id="6" creationId="{A5FCAACA-DDDF-E528-1F1A-B3225A943A57}"/>
          </ac:picMkLst>
        </pc:picChg>
        <pc:picChg chg="del">
          <ac:chgData name="Xin Luo" userId="82312ee5779919a4" providerId="LiveId" clId="{B918BD6B-E2C2-D14B-A6F4-F446EA5AB617}" dt="2023-08-20T14:16:07.026" v="783" actId="478"/>
          <ac:picMkLst>
            <pc:docMk/>
            <pc:sldMk cId="3123603258" sldId="2750"/>
            <ac:picMk id="9" creationId="{A2172389-B8A8-6AB6-DD6F-593F0FD7E44E}"/>
          </ac:picMkLst>
        </pc:picChg>
        <pc:picChg chg="del">
          <ac:chgData name="Xin Luo" userId="82312ee5779919a4" providerId="LiveId" clId="{B918BD6B-E2C2-D14B-A6F4-F446EA5AB617}" dt="2023-08-20T14:16:46.406" v="785" actId="478"/>
          <ac:picMkLst>
            <pc:docMk/>
            <pc:sldMk cId="3123603258" sldId="2750"/>
            <ac:picMk id="17" creationId="{BD195E9C-BDE8-D193-6893-0510902CE9DF}"/>
          </ac:picMkLst>
        </pc:picChg>
        <pc:cxnChg chg="add mod">
          <ac:chgData name="Xin Luo" userId="82312ee5779919a4" providerId="LiveId" clId="{B918BD6B-E2C2-D14B-A6F4-F446EA5AB617}" dt="2023-08-20T14:18:33.486" v="831" actId="14100"/>
          <ac:cxnSpMkLst>
            <pc:docMk/>
            <pc:sldMk cId="3123603258" sldId="2750"/>
            <ac:cxnSpMk id="8" creationId="{B5458F0D-E8D9-9CCB-6B67-307297825ADE}"/>
          </ac:cxnSpMkLst>
        </pc:cxnChg>
        <pc:cxnChg chg="add mod">
          <ac:chgData name="Xin Luo" userId="82312ee5779919a4" providerId="LiveId" clId="{B918BD6B-E2C2-D14B-A6F4-F446EA5AB617}" dt="2023-08-20T14:18:22.729" v="829" actId="164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delSp modSp add del mod">
        <pc:chgData name="Xin Luo" userId="82312ee5779919a4" providerId="LiveId" clId="{B918BD6B-E2C2-D14B-A6F4-F446EA5AB617}" dt="2023-08-20T14:47:34.500" v="1339" actId="2696"/>
        <pc:sldMkLst>
          <pc:docMk/>
          <pc:sldMk cId="1878838725" sldId="2751"/>
        </pc:sldMkLst>
        <pc:spChg chg="mod">
          <ac:chgData name="Xin Luo" userId="82312ee5779919a4" providerId="LiveId" clId="{B918BD6B-E2C2-D14B-A6F4-F446EA5AB617}" dt="2023-08-20T14:27:41.399" v="980" actId="20577"/>
          <ac:spMkLst>
            <pc:docMk/>
            <pc:sldMk cId="1878838725" sldId="2751"/>
            <ac:spMk id="2" creationId="{631AADB6-C88A-D817-4683-FC087E4E240F}"/>
          </ac:spMkLst>
        </pc:spChg>
        <pc:spChg chg="del">
          <ac:chgData name="Xin Luo" userId="82312ee5779919a4" providerId="LiveId" clId="{B918BD6B-E2C2-D14B-A6F4-F446EA5AB617}" dt="2023-08-20T14:44:00.963" v="1091" actId="478"/>
          <ac:spMkLst>
            <pc:docMk/>
            <pc:sldMk cId="1878838725" sldId="2751"/>
            <ac:spMk id="6" creationId="{7F081F01-398A-43C9-F4B4-7155679B9827}"/>
          </ac:spMkLst>
        </pc:spChg>
        <pc:spChg chg="mod">
          <ac:chgData name="Xin Luo" userId="82312ee5779919a4" providerId="LiveId" clId="{B918BD6B-E2C2-D14B-A6F4-F446EA5AB617}" dt="2023-08-20T14:47:04.297" v="1330" actId="20577"/>
          <ac:spMkLst>
            <pc:docMk/>
            <pc:sldMk cId="1878838725" sldId="2751"/>
            <ac:spMk id="17" creationId="{9E05FFCA-3371-AF5C-381D-71D984055F5A}"/>
          </ac:spMkLst>
        </pc:spChg>
      </pc:sldChg>
      <pc:sldChg chg="add del">
        <pc:chgData name="Xin Luo" userId="82312ee5779919a4" providerId="LiveId" clId="{B918BD6B-E2C2-D14B-A6F4-F446EA5AB617}" dt="2023-08-20T14:28:38.407" v="1056"/>
        <pc:sldMkLst>
          <pc:docMk/>
          <pc:sldMk cId="477884379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815132678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3230431532" sldId="2753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384387192" sldId="2754"/>
        </pc:sldMkLst>
      </pc:sldChg>
      <pc:sldChg chg="modSp add del mod">
        <pc:chgData name="Xin Luo" userId="82312ee5779919a4" providerId="LiveId" clId="{B918BD6B-E2C2-D14B-A6F4-F446EA5AB617}" dt="2023-08-20T14:46:48.643" v="1319"/>
        <pc:sldMkLst>
          <pc:docMk/>
          <pc:sldMk cId="3948691691" sldId="2755"/>
        </pc:sldMkLst>
        <pc:spChg chg="mod">
          <ac:chgData name="Xin Luo" userId="82312ee5779919a4" providerId="LiveId" clId="{B918BD6B-E2C2-D14B-A6F4-F446EA5AB617}" dt="2023-08-20T14:46:48.384" v="1318" actId="20577"/>
          <ac:spMkLst>
            <pc:docMk/>
            <pc:sldMk cId="3948691691" sldId="2755"/>
            <ac:spMk id="13" creationId="{303BC878-BC57-D350-27A3-F03AE48213AC}"/>
          </ac:spMkLst>
        </pc:spChg>
      </pc:sldChg>
    </pc:docChg>
  </pc:docChgLst>
  <pc:docChgLst>
    <pc:chgData name="Xin Luo" userId="82312ee5779919a4" providerId="LiveId" clId="{758F72DD-3B75-4349-BA03-B7449BB408DC}"/>
    <pc:docChg chg="undo custSel addSld delSld modSld sldOrd">
      <pc:chgData name="Xin Luo" userId="82312ee5779919a4" providerId="LiveId" clId="{758F72DD-3B75-4349-BA03-B7449BB408DC}" dt="2024-09-12T10:28:11.837" v="567" actId="20577"/>
      <pc:docMkLst>
        <pc:docMk/>
      </pc:docMkLst>
      <pc:sldChg chg="modNotesTx">
        <pc:chgData name="Xin Luo" userId="82312ee5779919a4" providerId="LiveId" clId="{758F72DD-3B75-4349-BA03-B7449BB408DC}" dt="2024-09-12T02:56:48.485" v="39" actId="20577"/>
        <pc:sldMkLst>
          <pc:docMk/>
          <pc:sldMk cId="353940032" sldId="2725"/>
        </pc:sldMkLst>
      </pc:sldChg>
      <pc:sldChg chg="delSp modSp mod modNotesTx">
        <pc:chgData name="Xin Luo" userId="82312ee5779919a4" providerId="LiveId" clId="{758F72DD-3B75-4349-BA03-B7449BB408DC}" dt="2024-09-12T10:28:11.837" v="567" actId="20577"/>
        <pc:sldMkLst>
          <pc:docMk/>
          <pc:sldMk cId="1675227879" sldId="2742"/>
        </pc:sldMkLst>
        <pc:spChg chg="mod">
          <ac:chgData name="Xin Luo" userId="82312ee5779919a4" providerId="LiveId" clId="{758F72DD-3B75-4349-BA03-B7449BB408DC}" dt="2024-09-12T10:28:11.837" v="567" actId="20577"/>
          <ac:spMkLst>
            <pc:docMk/>
            <pc:sldMk cId="1675227879" sldId="2742"/>
            <ac:spMk id="4" creationId="{A48F68EC-B4FA-96B9-0619-1D7CA71743F2}"/>
          </ac:spMkLst>
        </pc:spChg>
        <pc:spChg chg="mod">
          <ac:chgData name="Xin Luo" userId="82312ee5779919a4" providerId="LiveId" clId="{758F72DD-3B75-4349-BA03-B7449BB408DC}" dt="2024-09-12T03:10:11.220" v="74" actId="20577"/>
          <ac:spMkLst>
            <pc:docMk/>
            <pc:sldMk cId="1675227879" sldId="2742"/>
            <ac:spMk id="14" creationId="{3457BA42-BCAF-5C6A-B9D1-4F78E58C60DE}"/>
          </ac:spMkLst>
        </pc:spChg>
        <pc:grpChg chg="del">
          <ac:chgData name="Xin Luo" userId="82312ee5779919a4" providerId="LiveId" clId="{758F72DD-3B75-4349-BA03-B7449BB408DC}" dt="2024-09-12T03:10:13.074" v="76" actId="478"/>
          <ac:grpSpMkLst>
            <pc:docMk/>
            <pc:sldMk cId="1675227879" sldId="2742"/>
            <ac:grpSpMk id="5" creationId="{4DD8914A-3E79-C055-B30D-CF2B41A67C8B}"/>
          </ac:grpSpMkLst>
        </pc:grpChg>
        <pc:picChg chg="del">
          <ac:chgData name="Xin Luo" userId="82312ee5779919a4" providerId="LiveId" clId="{758F72DD-3B75-4349-BA03-B7449BB408DC}" dt="2024-09-12T03:10:12.353" v="75" actId="478"/>
          <ac:picMkLst>
            <pc:docMk/>
            <pc:sldMk cId="1675227879" sldId="2742"/>
            <ac:picMk id="9" creationId="{032166DC-3560-E544-4591-81ADC92A2D68}"/>
          </ac:picMkLst>
        </pc:picChg>
      </pc:sldChg>
      <pc:sldChg chg="add del ord">
        <pc:chgData name="Xin Luo" userId="82312ee5779919a4" providerId="LiveId" clId="{758F72DD-3B75-4349-BA03-B7449BB408DC}" dt="2024-09-12T03:00:59.327" v="69" actId="2696"/>
        <pc:sldMkLst>
          <pc:docMk/>
          <pc:sldMk cId="1118444772" sldId="2745"/>
        </pc:sldMkLst>
      </pc:sldChg>
      <pc:sldChg chg="modSp mod">
        <pc:chgData name="Xin Luo" userId="82312ee5779919a4" providerId="LiveId" clId="{758F72DD-3B75-4349-BA03-B7449BB408DC}" dt="2024-09-12T02:57:11.946" v="56" actId="20577"/>
        <pc:sldMkLst>
          <pc:docMk/>
          <pc:sldMk cId="3415083729" sldId="2749"/>
        </pc:sldMkLst>
        <pc:spChg chg="mod">
          <ac:chgData name="Xin Luo" userId="82312ee5779919a4" providerId="LiveId" clId="{758F72DD-3B75-4349-BA03-B7449BB408DC}" dt="2024-09-12T02:57:11.946" v="56" actId="20577"/>
          <ac:spMkLst>
            <pc:docMk/>
            <pc:sldMk cId="3415083729" sldId="2749"/>
            <ac:spMk id="2" creationId="{631AADB6-C88A-D817-4683-FC087E4E240F}"/>
          </ac:spMkLst>
        </pc:spChg>
      </pc:sldChg>
      <pc:sldChg chg="add del">
        <pc:chgData name="Xin Luo" userId="82312ee5779919a4" providerId="LiveId" clId="{758F72DD-3B75-4349-BA03-B7449BB408DC}" dt="2024-09-12T03:01:01.760" v="70" actId="2696"/>
        <pc:sldMkLst>
          <pc:docMk/>
          <pc:sldMk cId="2439456922" sldId="2761"/>
        </pc:sldMkLst>
      </pc:sldChg>
      <pc:sldChg chg="add ord">
        <pc:chgData name="Xin Luo" userId="82312ee5779919a4" providerId="LiveId" clId="{758F72DD-3B75-4349-BA03-B7449BB408DC}" dt="2024-09-12T03:00:01.289" v="63" actId="20578"/>
        <pc:sldMkLst>
          <pc:docMk/>
          <pc:sldMk cId="2713884389" sldId="2762"/>
        </pc:sldMkLst>
      </pc:sldChg>
      <pc:sldChg chg="add ord">
        <pc:chgData name="Xin Luo" userId="82312ee5779919a4" providerId="LiveId" clId="{758F72DD-3B75-4349-BA03-B7449BB408DC}" dt="2024-09-12T03:02:15.025" v="72" actId="20578"/>
        <pc:sldMkLst>
          <pc:docMk/>
          <pc:sldMk cId="3684206130" sldId="2763"/>
        </pc:sldMkLst>
      </pc:sldChg>
      <pc:sldChg chg="modSp add mod">
        <pc:chgData name="Xin Luo" userId="82312ee5779919a4" providerId="LiveId" clId="{758F72DD-3B75-4349-BA03-B7449BB408DC}" dt="2024-09-12T10:25:59.280" v="555" actId="2710"/>
        <pc:sldMkLst>
          <pc:docMk/>
          <pc:sldMk cId="4161915740" sldId="2764"/>
        </pc:sldMkLst>
        <pc:spChg chg="mod">
          <ac:chgData name="Xin Luo" userId="82312ee5779919a4" providerId="LiveId" clId="{758F72DD-3B75-4349-BA03-B7449BB408DC}" dt="2024-09-12T10:25:59.280" v="555" actId="2710"/>
          <ac:spMkLst>
            <pc:docMk/>
            <pc:sldMk cId="4161915740" sldId="2764"/>
            <ac:spMk id="4" creationId="{506FCB76-95EC-B7EE-A203-292C6F100890}"/>
          </ac:spMkLst>
        </pc:spChg>
      </pc:sldChg>
      <pc:sldChg chg="add del">
        <pc:chgData name="Xin Luo" userId="82312ee5779919a4" providerId="LiveId" clId="{758F72DD-3B75-4349-BA03-B7449BB408DC}" dt="2024-09-12T10:01:05.937" v="91"/>
        <pc:sldMkLst>
          <pc:docMk/>
          <pc:sldMk cId="1266561895" sldId="2765"/>
        </pc:sldMkLst>
      </pc:sldChg>
      <pc:sldChg chg="addSp delSp modSp add mod ord">
        <pc:chgData name="Xin Luo" userId="82312ee5779919a4" providerId="LiveId" clId="{758F72DD-3B75-4349-BA03-B7449BB408DC}" dt="2024-09-12T10:25:08.562" v="536" actId="1076"/>
        <pc:sldMkLst>
          <pc:docMk/>
          <pc:sldMk cId="1317264017" sldId="2765"/>
        </pc:sldMkLst>
        <pc:spChg chg="mod">
          <ac:chgData name="Xin Luo" userId="82312ee5779919a4" providerId="LiveId" clId="{758F72DD-3B75-4349-BA03-B7449BB408DC}" dt="2024-09-12T10:02:25.756" v="134" actId="20577"/>
          <ac:spMkLst>
            <pc:docMk/>
            <pc:sldMk cId="1317264017" sldId="2765"/>
            <ac:spMk id="2" creationId="{B435AF5D-C56A-1101-6FA7-7A3E0012FAD1}"/>
          </ac:spMkLst>
        </pc:spChg>
        <pc:spChg chg="mod">
          <ac:chgData name="Xin Luo" userId="82312ee5779919a4" providerId="LiveId" clId="{758F72DD-3B75-4349-BA03-B7449BB408DC}" dt="2024-09-12T10:25:01.308" v="535" actId="113"/>
          <ac:spMkLst>
            <pc:docMk/>
            <pc:sldMk cId="1317264017" sldId="2765"/>
            <ac:spMk id="4" creationId="{93803EB7-C2B6-7002-0587-6EBF520EA766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5" creationId="{81C72C9C-6B04-89F8-CB83-2ECB380D3CF0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7" creationId="{EE79E4D1-62C6-AA19-576A-D2634B15BF2D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9" creationId="{43C88D70-3290-7AE4-C827-18FE1C45C942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10" creationId="{6E3B25A7-E4F1-99A0-4B23-E5CD0A2A0976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19" creationId="{02926D1F-7039-7FA6-7EBA-672058C5547D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20" creationId="{9206DDD9-6DA1-3519-CD5A-28874D6866A7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26" creationId="{C33A16E0-C2CA-73A0-1C47-D7F80A39248F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27" creationId="{BBEC865C-048C-E514-2567-0FD6198D0ABB}"/>
          </ac:spMkLst>
        </pc:spChg>
        <pc:picChg chg="del">
          <ac:chgData name="Xin Luo" userId="82312ee5779919a4" providerId="LiveId" clId="{758F72DD-3B75-4349-BA03-B7449BB408DC}" dt="2024-09-12T10:01:12.867" v="94" actId="478"/>
          <ac:picMkLst>
            <pc:docMk/>
            <pc:sldMk cId="1317264017" sldId="2765"/>
            <ac:picMk id="6" creationId="{C370FCA2-347D-ED10-E2F6-26699B1B62BF}"/>
          </ac:picMkLst>
        </pc:picChg>
        <pc:picChg chg="del">
          <ac:chgData name="Xin Luo" userId="82312ee5779919a4" providerId="LiveId" clId="{758F72DD-3B75-4349-BA03-B7449BB408DC}" dt="2024-09-12T10:01:09.930" v="93" actId="478"/>
          <ac:picMkLst>
            <pc:docMk/>
            <pc:sldMk cId="1317264017" sldId="2765"/>
            <ac:picMk id="8" creationId="{4353CF41-B7E5-F75A-6174-677CD54887E6}"/>
          </ac:picMkLst>
        </pc:pic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12" creationId="{970D86BF-8C2E-A3EB-D93F-0CF6643849B3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13" creationId="{B56E88C5-14FC-E928-DA93-17C67C179060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16" creationId="{83B32ED6-5FBE-CC09-9004-190B217BF390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22" creationId="{8194A1CF-78AA-9A2B-869F-D2B8704A90D9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23" creationId="{FBA1723B-E02B-B588-6817-6F8128FA1241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30" creationId="{3D43BD40-037A-0990-3B58-2FB987862C9A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33" creationId="{4BE27A3E-992B-058E-1D0C-3D7480E4437B}"/>
          </ac:cxnSpMkLst>
        </pc:cxnChg>
      </pc:sldChg>
      <pc:sldChg chg="add del">
        <pc:chgData name="Xin Luo" userId="82312ee5779919a4" providerId="LiveId" clId="{758F72DD-3B75-4349-BA03-B7449BB408DC}" dt="2024-09-12T03:10:20.257" v="80"/>
        <pc:sldMkLst>
          <pc:docMk/>
          <pc:sldMk cId="1661236686" sldId="2765"/>
        </pc:sldMkLst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17DA8B21-8E6B-0C4B-836C-571F79C63E6B}"/>
    <pc:docChg chg="modSld">
      <pc:chgData name="Xin Luo" userId="82312ee5779919a4" providerId="LiveId" clId="{17DA8B21-8E6B-0C4B-836C-571F79C63E6B}" dt="2023-08-16T11:15:38.372" v="39" actId="20577"/>
      <pc:docMkLst>
        <pc:docMk/>
      </pc:docMkLst>
      <pc:sldChg chg="modSp mod">
        <pc:chgData name="Xin Luo" userId="82312ee5779919a4" providerId="LiveId" clId="{17DA8B21-8E6B-0C4B-836C-571F79C63E6B}" dt="2023-08-16T11:15:38.372" v="39" actId="20577"/>
        <pc:sldMkLst>
          <pc:docMk/>
          <pc:sldMk cId="1658607177" sldId="2708"/>
        </pc:sldMkLst>
        <pc:spChg chg="mod">
          <ac:chgData name="Xin Luo" userId="82312ee5779919a4" providerId="LiveId" clId="{17DA8B21-8E6B-0C4B-836C-571F79C63E6B}" dt="2023-08-16T11:15:38.372" v="3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17DA8B21-8E6B-0C4B-836C-571F79C63E6B}" dt="2023-08-16T11:15:15.475" v="17" actId="20577"/>
          <ac:spMkLst>
            <pc:docMk/>
            <pc:sldMk cId="1658607177" sldId="2708"/>
            <ac:spMk id="24" creationId="{00000000-0000-0000-0000-000000000000}"/>
          </ac:spMkLst>
        </pc:spChg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矢量数据格式：</a:t>
            </a:r>
            <a:r>
              <a:rPr lang="en-US" altLang="zh-CN" dirty="0"/>
              <a:t>.</a:t>
            </a:r>
            <a:r>
              <a:rPr lang="en-US" altLang="zh-CN" dirty="0" err="1"/>
              <a:t>shp</a:t>
            </a:r>
            <a:r>
              <a:rPr lang="zh-CN" altLang="en-US" dirty="0"/>
              <a:t>，</a:t>
            </a:r>
            <a:r>
              <a:rPr lang="en-US" altLang="zh-CN" dirty="0"/>
              <a:t>.</a:t>
            </a:r>
            <a:r>
              <a:rPr lang="en-US" altLang="zh-CN" dirty="0" err="1"/>
              <a:t>gpkg</a:t>
            </a:r>
            <a:r>
              <a:rPr lang="zh-CN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2444758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地理坐标系说到底是个椭圆体，在曲面上进行空间数据的处理分析比较复杂，显然不如在一个平面上进行处理来的简单高效，所以在地图制图和线性量测时我们首先考虑把曲面转化成平面。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5561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E4AFD-E862-C21A-3226-20050E18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513E3D0-8C6C-B003-709F-A8834C4D4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3EBA5F-2EF3-7C07-FE24-F98D81297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/>
              <a:t>WGS84</a:t>
            </a:r>
            <a:r>
              <a:rPr lang="zh-CN" altLang="en-US" dirty="0"/>
              <a:t>与</a:t>
            </a:r>
            <a:r>
              <a:rPr lang="en-US" altLang="zh-CN" dirty="0"/>
              <a:t>UTM</a:t>
            </a:r>
            <a:r>
              <a:rPr lang="zh-CN" altLang="en-US" dirty="0"/>
              <a:t>投影，</a:t>
            </a:r>
            <a:r>
              <a:rPr lang="en-US" altLang="zh-CN" dirty="0"/>
              <a:t>UTM</a:t>
            </a:r>
            <a:r>
              <a:rPr lang="zh-CN" altLang="en-US" dirty="0"/>
              <a:t>投影（</a:t>
            </a:r>
            <a:r>
              <a:rPr lang="en-US" altLang="zh-CN" dirty="0"/>
              <a:t>Universal </a:t>
            </a:r>
            <a:r>
              <a:rPr lang="en-US" altLang="zh-CN" dirty="0" err="1"/>
              <a:t>Tansverse</a:t>
            </a:r>
            <a:r>
              <a:rPr lang="en-US" altLang="zh-CN" dirty="0"/>
              <a:t> Mercator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即通用横轴墨卡托投影，也等角横轴割圆柱投影。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UTM 6°</a:t>
            </a:r>
            <a:r>
              <a:rPr lang="zh-CN" altLang="en-US" dirty="0"/>
              <a:t>投影带投影计算。（经度</a:t>
            </a:r>
            <a:r>
              <a:rPr lang="en-US" altLang="zh-CN" dirty="0"/>
              <a:t>//6</a:t>
            </a:r>
            <a:r>
              <a:rPr lang="zh-CN" altLang="en-US" dirty="0"/>
              <a:t>）</a:t>
            </a:r>
            <a:r>
              <a:rPr lang="en-US" altLang="zh-CN" dirty="0"/>
              <a:t>+1+30;</a:t>
            </a:r>
          </a:p>
        </p:txBody>
      </p:sp>
    </p:spTree>
    <p:extLst>
      <p:ext uri="{BB962C8B-B14F-4D97-AF65-F5344CB8AC3E}">
        <p14:creationId xmlns:p14="http://schemas.microsoft.com/office/powerpoint/2010/main" val="2073123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204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728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612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UTM</a:t>
            </a:r>
            <a:r>
              <a:rPr lang="zh-CN" altLang="en-US" dirty="0"/>
              <a:t>投影变形。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41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734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652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遥感影像波段合成。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遥感影像直方图拉伸</a:t>
            </a:r>
          </a:p>
        </p:txBody>
      </p:sp>
    </p:spTree>
    <p:extLst>
      <p:ext uri="{BB962C8B-B14F-4D97-AF65-F5344CB8AC3E}">
        <p14:creationId xmlns:p14="http://schemas.microsoft.com/office/powerpoint/2010/main" val="1880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为什么利用</a:t>
            </a:r>
            <a:r>
              <a:rPr lang="en-US" altLang="zh-CN" dirty="0"/>
              <a:t>clip by mask layer</a:t>
            </a:r>
            <a:r>
              <a:rPr lang="zh-CN" altLang="en-US" dirty="0"/>
              <a:t>功能；自行尝试</a:t>
            </a:r>
            <a:r>
              <a:rPr lang="en-US" altLang="zh-CN" dirty="0"/>
              <a:t>clip by extent</a:t>
            </a:r>
            <a:r>
              <a:rPr lang="zh-CN" altLang="en-US" dirty="0"/>
              <a:t>功能（裁成矩形区域影像）。</a:t>
            </a:r>
          </a:p>
        </p:txBody>
      </p:sp>
    </p:spTree>
    <p:extLst>
      <p:ext uri="{BB962C8B-B14F-4D97-AF65-F5344CB8AC3E}">
        <p14:creationId xmlns:p14="http://schemas.microsoft.com/office/powerpoint/2010/main" val="3372398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BCDA3-EDF8-1328-44C1-3544F343F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29A8F9-A6EC-E42C-AD84-801563A45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EAC522-9BA6-0F7C-5169-5546F0FDA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789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遥感矢量化：</a:t>
            </a:r>
          </a:p>
        </p:txBody>
      </p:sp>
    </p:spTree>
    <p:extLst>
      <p:ext uri="{BB962C8B-B14F-4D97-AF65-F5344CB8AC3E}">
        <p14:creationId xmlns:p14="http://schemas.microsoft.com/office/powerpoint/2010/main" val="1971459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004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421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146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拓扑错误影响相关操作。如在线重叠拓扑错误下，无法进行</a:t>
            </a:r>
            <a:r>
              <a:rPr lang="en-US" altLang="zh-CN" dirty="0"/>
              <a:t>split features</a:t>
            </a:r>
            <a:r>
              <a:rPr lang="zh-CN" altLang="en-US" dirty="0"/>
              <a:t>功能。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8210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6A01C-6498-A186-955D-05F182050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59084F-B24A-5C92-74E4-4778E6281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80D4C8-7626-7649-86F9-0C509C708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25505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397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258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174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专业软件一般布局，打开</a:t>
            </a:r>
            <a:r>
              <a:rPr lang="en-US" altLang="zh-CN" dirty="0" err="1"/>
              <a:t>qgis</a:t>
            </a:r>
            <a:r>
              <a:rPr lang="zh-CN" altLang="en-US" dirty="0"/>
              <a:t>软件说明。</a:t>
            </a:r>
          </a:p>
        </p:txBody>
      </p:sp>
    </p:spTree>
    <p:extLst>
      <p:ext uri="{BB962C8B-B14F-4D97-AF65-F5344CB8AC3E}">
        <p14:creationId xmlns:p14="http://schemas.microsoft.com/office/powerpoint/2010/main" val="2822826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地理数据：地理信息</a:t>
            </a:r>
            <a:endParaRPr lang="en-US" altLang="zh-CN" dirty="0"/>
          </a:p>
          <a:p>
            <a:r>
              <a:rPr lang="zh-CN" altLang="en-US" dirty="0"/>
              <a:t>矢量数据：几何、属性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116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D1758-69E4-1299-2D3E-311AE685D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CD0355-EA24-A33F-5762-3D8050907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70A12B-227B-A296-1095-67423E5C0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矢量数据格式：</a:t>
            </a:r>
            <a:r>
              <a:rPr lang="en-US" altLang="zh-CN" dirty="0"/>
              <a:t>.</a:t>
            </a:r>
            <a:r>
              <a:rPr lang="en-US" altLang="zh-CN" dirty="0" err="1"/>
              <a:t>shp</a:t>
            </a:r>
            <a:r>
              <a:rPr lang="zh-CN" altLang="en-US" dirty="0"/>
              <a:t>，</a:t>
            </a:r>
            <a:r>
              <a:rPr lang="en-US" altLang="zh-CN" dirty="0"/>
              <a:t>.</a:t>
            </a:r>
            <a:r>
              <a:rPr lang="en-US" altLang="zh-CN" dirty="0" err="1"/>
              <a:t>gpkg</a:t>
            </a:r>
            <a:r>
              <a:rPr lang="zh-CN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3834850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gis/QGI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96098" y="1696861"/>
            <a:ext cx="872464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第二章：开源桌面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GIS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软件简介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104275" y="261082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开源地理信息系统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：矢量数据要素选择及保存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以输出昆明各行政区矢量数据为例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D4F52-9ADE-1D46-CF9F-8FADFC7D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01" y="2390264"/>
            <a:ext cx="3269745" cy="3857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9EB49-366B-D09E-BDA9-BD8EC83EA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98"/>
          <a:stretch/>
        </p:blipFill>
        <p:spPr>
          <a:xfrm>
            <a:off x="219054" y="2538848"/>
            <a:ext cx="5311939" cy="35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837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373681" y="1555297"/>
            <a:ext cx="839663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坐标系概念：坐标系分为地理坐标系和投影坐标系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投影坐标系：是将三维的地理坐标系投影到二维平面上，形成投影坐标系。</a:t>
            </a:r>
            <a:endParaRPr lang="en-US" altLang="zh-CN" dirty="0">
              <a:solidFill>
                <a:schemeClr val="bg2"/>
              </a:solidFill>
            </a:endParaRPr>
          </a:p>
          <a:p>
            <a:pPr algn="just"/>
            <a:endParaRPr lang="en-US" altLang="zh-CN" dirty="0">
              <a:solidFill>
                <a:schemeClr val="bg2"/>
              </a:solidFill>
            </a:endParaRPr>
          </a:p>
          <a:p>
            <a:pPr algn="just"/>
            <a:endParaRPr lang="en-US" altLang="zh-C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2278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BB3DC-E22A-8993-68B0-79BB6FCFA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C0A18E4-B3CA-9987-B3F9-79B3CA1AD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3F039-42D7-727F-0DCE-3206C1480C4A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FCB76-95EC-B7EE-A203-292C6F100890}"/>
              </a:ext>
            </a:extLst>
          </p:cNvPr>
          <p:cNvSpPr txBox="1"/>
          <p:nvPr/>
        </p:nvSpPr>
        <p:spPr>
          <a:xfrm>
            <a:off x="365209" y="1489229"/>
            <a:ext cx="83966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 导入矢量数据，右键单击矢量图层，点击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information.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查看空间参考信息。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1.2 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在工具箱或菜单栏里找到Reproject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layer功能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1.3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根据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坐标下经度坐标计算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投影带，打开重投影参数设置框，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target CRS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投影坐标系，点击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run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进行投影。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1D13028-DECB-8D51-4273-8892384685E6}"/>
              </a:ext>
            </a:extLst>
          </p:cNvPr>
          <p:cNvGrpSpPr/>
          <p:nvPr/>
        </p:nvGrpSpPr>
        <p:grpSpPr>
          <a:xfrm>
            <a:off x="365210" y="3470564"/>
            <a:ext cx="4127500" cy="3302000"/>
            <a:chOff x="365210" y="3470564"/>
            <a:chExt cx="4127500" cy="3302000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71FDBC9-812E-A83A-4403-33DF53A0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210" y="3470564"/>
              <a:ext cx="4127500" cy="330200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5AEF68A-88E7-6097-4713-5A60EFD4DC26}"/>
                </a:ext>
              </a:extLst>
            </p:cNvPr>
            <p:cNvSpPr/>
            <p:nvPr/>
          </p:nvSpPr>
          <p:spPr>
            <a:xfrm>
              <a:off x="2951018" y="3643959"/>
              <a:ext cx="519546" cy="5299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682405-3FB1-4B20-F537-6FD8FD0C0823}"/>
                </a:ext>
              </a:extLst>
            </p:cNvPr>
            <p:cNvCxnSpPr/>
            <p:nvPr/>
          </p:nvCxnSpPr>
          <p:spPr bwMode="auto">
            <a:xfrm flipV="1">
              <a:off x="2712116" y="4288000"/>
              <a:ext cx="384464" cy="758537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0C203F-F8CF-A228-B916-17A5D9A22518}"/>
                </a:ext>
              </a:extLst>
            </p:cNvPr>
            <p:cNvSpPr txBox="1"/>
            <p:nvPr/>
          </p:nvSpPr>
          <p:spPr>
            <a:xfrm>
              <a:off x="3184844" y="428800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  <a:latin typeface="+mn-ea"/>
                  <a:ea typeface="+mn-ea"/>
                </a:rPr>
                <a:t>点击</a:t>
              </a:r>
            </a:p>
          </p:txBody>
        </p:sp>
      </p:grp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5C4042D-AFDF-E4EB-E0ED-FE27367B2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46" y="3470564"/>
            <a:ext cx="4127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574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</a:t>
            </a:r>
            <a:r>
              <a:rPr lang="zh-CN" altLang="en-US" sz="2000" dirty="0">
                <a:solidFill>
                  <a:schemeClr val="bg2"/>
                </a:solidFill>
              </a:rPr>
              <a:t> 转换成功后，右键单击转换后矢量图层，点击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export-save vector layer as</a:t>
            </a:r>
            <a:r>
              <a:rPr lang="zh-CN" altLang="en-US" sz="2000" dirty="0">
                <a:solidFill>
                  <a:schemeClr val="bg2"/>
                </a:solidFill>
              </a:rPr>
              <a:t>，修改文件名和图层名，输出转换后的矢量。重新导入转换后矢量文件，检查矢量空间参考信息，矢量文件空间参考变为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CN" sz="20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1BCF7-F44B-95A8-D46F-B945000E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831227"/>
            <a:ext cx="4368800" cy="347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C0C9D-CEA6-6EBF-54D1-0CC6624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271" y="2831227"/>
            <a:ext cx="4356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3777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936840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从全国数据中提取呈贡区边界矢量数据。对呈贡区矢量数据进行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坐标系重投影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844477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CFAAAF-CB2C-394E-978D-F7409720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71" y="2527275"/>
            <a:ext cx="3759200" cy="3898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。尝试添加</a:t>
            </a:r>
            <a:r>
              <a:rPr lang="zh-CN" altLang="en-US" sz="2000" b="1" u="sng" dirty="0">
                <a:solidFill>
                  <a:schemeClr val="bg2"/>
                </a:solidFill>
              </a:rPr>
              <a:t>面积字段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25FBF7-E778-B651-CF8B-5ABD37C3B0ED}"/>
              </a:ext>
            </a:extLst>
          </p:cNvPr>
          <p:cNvSpPr/>
          <p:nvPr/>
        </p:nvSpPr>
        <p:spPr>
          <a:xfrm>
            <a:off x="8342450" y="2712749"/>
            <a:ext cx="441680" cy="23899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DE4D88-EEDE-2E90-FB82-4ED2790B444E}"/>
              </a:ext>
            </a:extLst>
          </p:cNvPr>
          <p:cNvCxnSpPr>
            <a:cxnSpLocks/>
          </p:cNvCxnSpPr>
          <p:nvPr/>
        </p:nvCxnSpPr>
        <p:spPr bwMode="auto">
          <a:xfrm>
            <a:off x="7485907" y="2421448"/>
            <a:ext cx="856543" cy="291301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774F05-FFE9-73AA-E87B-A8E7B6FF7F3B}"/>
              </a:ext>
            </a:extLst>
          </p:cNvPr>
          <p:cNvSpPr txBox="1"/>
          <p:nvPr/>
        </p:nvSpPr>
        <p:spPr>
          <a:xfrm>
            <a:off x="6356604" y="20099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点击字段计算器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9A081-84CD-1BD5-7971-E1BD0FE35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30" y="2578075"/>
            <a:ext cx="4749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5413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3DB7E-8949-271A-A4B7-4DFD685DF2A1}"/>
              </a:ext>
            </a:extLst>
          </p:cNvPr>
          <p:cNvSpPr txBox="1"/>
          <p:nvPr/>
        </p:nvSpPr>
        <p:spPr>
          <a:xfrm>
            <a:off x="1" y="6259141"/>
            <a:ext cx="88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1800" dirty="0">
                <a:solidFill>
                  <a:srgbClr val="FF0000"/>
                </a:solidFill>
                <a:latin typeface="+mn-ea"/>
                <a:ea typeface="+mn-ea"/>
              </a:rPr>
              <a:t>思考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、为什么不在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wgs84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坐标系统下计算面积；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UTM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投影下计算面积是否准确？</a:t>
            </a:r>
            <a:endParaRPr lang="en-CN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C1C25-904F-7742-D255-04E8A8636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9" y="2086952"/>
            <a:ext cx="4165313" cy="4022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0D2EE-F00E-3A53-03D9-3855F8D15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475" y="2086951"/>
            <a:ext cx="3297120" cy="40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049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：矢量数据删除及修改字段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7029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CE86D9E-1907-3A1F-6AC3-124E77BE17AC}"/>
              </a:ext>
            </a:extLst>
          </p:cNvPr>
          <p:cNvGrpSpPr/>
          <p:nvPr/>
        </p:nvGrpSpPr>
        <p:grpSpPr>
          <a:xfrm>
            <a:off x="467979" y="1952730"/>
            <a:ext cx="8231956" cy="4801783"/>
            <a:chOff x="216585" y="1939945"/>
            <a:chExt cx="8084967" cy="46670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BC7994-BFFD-0612-B152-BB3FEC54C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610" y="2613298"/>
              <a:ext cx="7961942" cy="3993689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B3626BE-B946-6F86-C297-82A1B0DD1C55}"/>
                </a:ext>
              </a:extLst>
            </p:cNvPr>
            <p:cNvSpPr/>
            <p:nvPr/>
          </p:nvSpPr>
          <p:spPr>
            <a:xfrm>
              <a:off x="216585" y="2772494"/>
              <a:ext cx="537572" cy="261216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5458F0D-E8D9-9CCB-6B67-307297825AD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39610" y="2250757"/>
              <a:ext cx="1002125" cy="52173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3C1BB2-98EB-16DF-9D2A-EAA0C52FC3AF}"/>
                </a:ext>
              </a:extLst>
            </p:cNvPr>
            <p:cNvSpPr txBox="1"/>
            <p:nvPr/>
          </p:nvSpPr>
          <p:spPr>
            <a:xfrm>
              <a:off x="1293805" y="1939945"/>
              <a:ext cx="1555816" cy="44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</a:rPr>
                <a:t>点击编辑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2245E08-0E24-1ABA-9577-C1D70B3A58DF}"/>
                </a:ext>
              </a:extLst>
            </p:cNvPr>
            <p:cNvSpPr/>
            <p:nvPr/>
          </p:nvSpPr>
          <p:spPr>
            <a:xfrm>
              <a:off x="3976718" y="2758546"/>
              <a:ext cx="537572" cy="261216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C8CF8EE-F8B7-3008-C7DD-B89068D3C9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07017" y="2261795"/>
              <a:ext cx="689646" cy="52173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967DF8-AB5E-342C-3976-CDAFEC5CA389}"/>
                </a:ext>
              </a:extLst>
            </p:cNvPr>
            <p:cNvSpPr txBox="1"/>
            <p:nvPr/>
          </p:nvSpPr>
          <p:spPr>
            <a:xfrm>
              <a:off x="4829175" y="1946202"/>
              <a:ext cx="2265235" cy="44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</a:rPr>
                <a:t>点击删除字段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60325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497871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倒入数据可通过菜单栏Project-Open选项选择数据进行导入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C4668E-8481-EFFE-28CC-2504E77F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5" y="2547994"/>
            <a:ext cx="5943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9627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9467035-B1FF-E2E9-760A-0FA7D748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56" y="2625659"/>
            <a:ext cx="4064000" cy="3810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D64FF-DB4E-870B-A0A7-C88F2B6D8D18}"/>
              </a:ext>
            </a:extLst>
          </p:cNvPr>
          <p:cNvSpPr txBox="1"/>
          <p:nvPr/>
        </p:nvSpPr>
        <p:spPr>
          <a:xfrm>
            <a:off x="488885" y="2822803"/>
            <a:ext cx="4369895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对于栅格格式的遥感数据，需要选择彩色合成波段，进行遥感影像彩色显示（右键单击遥感数据，选择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）。同时可进行颜色拉伸，以获得好的可视化效果。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7FFBD-DD4A-E963-5F79-321CB599D69F}"/>
              </a:ext>
            </a:extLst>
          </p:cNvPr>
          <p:cNvSpPr txBox="1"/>
          <p:nvPr/>
        </p:nvSpPr>
        <p:spPr>
          <a:xfrm>
            <a:off x="7293175" y="212718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彩色波段选择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CC821-AC60-1C05-1AAB-8774F66B13FE}"/>
              </a:ext>
            </a:extLst>
          </p:cNvPr>
          <p:cNvSpPr txBox="1"/>
          <p:nvPr/>
        </p:nvSpPr>
        <p:spPr>
          <a:xfrm>
            <a:off x="2956890" y="5851927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颜色拉伸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ECA29-12BC-846A-2DE4-6FB5931244DE}"/>
              </a:ext>
            </a:extLst>
          </p:cNvPr>
          <p:cNvCxnSpPr/>
          <p:nvPr/>
        </p:nvCxnSpPr>
        <p:spPr bwMode="auto">
          <a:xfrm flipV="1">
            <a:off x="4345663" y="5049755"/>
            <a:ext cx="1837854" cy="9614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61B644-72BB-3413-18C9-17D070F6E82C}"/>
              </a:ext>
            </a:extLst>
          </p:cNvPr>
          <p:cNvCxnSpPr>
            <a:cxnSpLocks/>
          </p:cNvCxnSpPr>
          <p:nvPr/>
        </p:nvCxnSpPr>
        <p:spPr bwMode="auto">
          <a:xfrm flipH="1">
            <a:off x="7360467" y="2549015"/>
            <a:ext cx="799292" cy="10180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60039A-9154-E579-2C0E-63392471388C}"/>
              </a:ext>
            </a:extLst>
          </p:cNvPr>
          <p:cNvSpPr txBox="1"/>
          <p:nvPr/>
        </p:nvSpPr>
        <p:spPr>
          <a:xfrm>
            <a:off x="301261" y="5464577"/>
            <a:ext cx="2425674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思考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：为什么颜色拉伸后显示更清晰了？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62073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649827" cy="772176"/>
            <a:chOff x="2121802" y="2115450"/>
            <a:chExt cx="5221533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SNAP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QGIS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6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、利用矢量数据对影像进行裁剪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50442" y="1436425"/>
            <a:ext cx="8481834" cy="111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导入昆明区域影像和呈贡区域矢量边界，裁剪出呈贡区域遥感影像。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GDAL/Rater extraction/Clip raster by mask layer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33D81-12A8-87AE-6D8A-6D372F928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7" r="3485"/>
          <a:stretch/>
        </p:blipFill>
        <p:spPr>
          <a:xfrm>
            <a:off x="449458" y="2727352"/>
            <a:ext cx="4326499" cy="3158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23D98-F525-CFF0-AE20-7ACDB039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17" y="2727352"/>
            <a:ext cx="3949700" cy="31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664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C9791-E0F5-2387-2F16-956A4B521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295FD0-533F-2960-189D-CA98B5C9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4A7468-5DFB-9AD7-5579-E5209DCD95A8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D94BE-1E36-82B4-95DA-77A28BE308E0}"/>
              </a:ext>
            </a:extLst>
          </p:cNvPr>
          <p:cNvSpPr txBox="1"/>
          <p:nvPr/>
        </p:nvSpPr>
        <p:spPr>
          <a:xfrm>
            <a:off x="414554" y="1936840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从全国数据中提取呈贡区边界矢量数据。对呈贡区矢量数据进行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坐标系重投影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388438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、栅格数据人工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导入遥感影像，选择需要矢量化地理目标（如湖泊等），</a:t>
            </a:r>
            <a:r>
              <a:rPr lang="en-US" sz="2000" dirty="0" err="1">
                <a:solidFill>
                  <a:schemeClr val="bg2"/>
                </a:solidFill>
              </a:rPr>
              <a:t>新建矢量图层</a:t>
            </a:r>
            <a:r>
              <a:rPr lang="zh-CN" altLang="en-US" sz="2000" dirty="0">
                <a:solidFill>
                  <a:schemeClr val="bg2"/>
                </a:solidFill>
              </a:rPr>
              <a:t>（菜单栏</a:t>
            </a:r>
            <a:r>
              <a:rPr lang="en-US" altLang="zh-CN" sz="2000" dirty="0">
                <a:solidFill>
                  <a:schemeClr val="bg2"/>
                </a:solidFill>
              </a:rPr>
              <a:t>Layer-Create Layer-New </a:t>
            </a:r>
            <a:r>
              <a:rPr lang="en-US" altLang="zh-CN" sz="2000" dirty="0" err="1">
                <a:solidFill>
                  <a:schemeClr val="bg2"/>
                </a:solidFill>
              </a:rPr>
              <a:t>GeoPackage</a:t>
            </a:r>
            <a:r>
              <a:rPr lang="en-US" altLang="zh-CN" sz="2000" dirty="0">
                <a:solidFill>
                  <a:schemeClr val="bg2"/>
                </a:solidFill>
              </a:rPr>
              <a:t> Layers</a:t>
            </a:r>
            <a:r>
              <a:rPr lang="zh-CN" altLang="en-US" sz="2000" dirty="0">
                <a:solidFill>
                  <a:schemeClr val="bg2"/>
                </a:solidFill>
              </a:rPr>
              <a:t>）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点击图层中矢量图层</a:t>
            </a:r>
            <a:r>
              <a:rPr lang="zh-CN" altLang="en-US" sz="2000" dirty="0">
                <a:solidFill>
                  <a:schemeClr val="bg2"/>
                </a:solidFill>
              </a:rPr>
              <a:t>，在工具栏中点击</a:t>
            </a:r>
            <a:r>
              <a:rPr lang="en-US" altLang="zh-CN" sz="2000" dirty="0">
                <a:solidFill>
                  <a:schemeClr val="bg2"/>
                </a:solidFill>
              </a:rPr>
              <a:t>editing</a:t>
            </a:r>
            <a:r>
              <a:rPr lang="zh-CN" altLang="en-US" sz="2000" dirty="0">
                <a:solidFill>
                  <a:schemeClr val="bg2"/>
                </a:solidFill>
              </a:rPr>
              <a:t>图标，进入编辑状态。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</a:t>
            </a:r>
            <a:r>
              <a:rPr lang="zh-CN" altLang="en-US" sz="2000" dirty="0">
                <a:solidFill>
                  <a:schemeClr val="bg2"/>
                </a:solidFill>
              </a:rPr>
              <a:t> 工具栏中选择</a:t>
            </a:r>
            <a:r>
              <a:rPr lang="en-US" altLang="zh-CN" sz="2000" dirty="0">
                <a:solidFill>
                  <a:schemeClr val="bg2"/>
                </a:solidFill>
              </a:rPr>
              <a:t>add polygon feature</a:t>
            </a:r>
            <a:r>
              <a:rPr lang="zh-CN" altLang="en-US" sz="2000" dirty="0">
                <a:solidFill>
                  <a:schemeClr val="bg2"/>
                </a:solidFill>
              </a:rPr>
              <a:t>图标。添加适量面特征。</a:t>
            </a:r>
            <a:endParaRPr lang="en-CN" sz="2000" dirty="0">
              <a:solidFill>
                <a:schemeClr val="bg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D68EE4-6630-75BA-7E39-99DB63529BEC}"/>
              </a:ext>
            </a:extLst>
          </p:cNvPr>
          <p:cNvGrpSpPr/>
          <p:nvPr/>
        </p:nvGrpSpPr>
        <p:grpSpPr>
          <a:xfrm>
            <a:off x="463142" y="3291607"/>
            <a:ext cx="4418091" cy="2782307"/>
            <a:chOff x="577374" y="3150491"/>
            <a:chExt cx="4418091" cy="27823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82EF5E-36B6-4B68-763F-8260BCED7E25}"/>
                </a:ext>
              </a:extLst>
            </p:cNvPr>
            <p:cNvGrpSpPr/>
            <p:nvPr/>
          </p:nvGrpSpPr>
          <p:grpSpPr>
            <a:xfrm>
              <a:off x="577374" y="3601901"/>
              <a:ext cx="4418091" cy="2330897"/>
              <a:chOff x="597529" y="3076405"/>
              <a:chExt cx="4418091" cy="2330897"/>
            </a:xfrm>
          </p:grpSpPr>
          <p:pic>
            <p:nvPicPr>
              <p:cNvPr id="6" name="Picture 5" descr="Graphical user interface, map&#10;&#10;Description automatically generated">
                <a:extLst>
                  <a:ext uri="{FF2B5EF4-FFF2-40B4-BE49-F238E27FC236}">
                    <a16:creationId xmlns:a16="http://schemas.microsoft.com/office/drawing/2014/main" id="{1DE4B58D-C83F-B09C-55FD-73CA2236B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529" y="3076405"/>
                <a:ext cx="4418091" cy="2330897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97684A-B805-E883-E79A-691F6EF9A66B}"/>
                  </a:ext>
                </a:extLst>
              </p:cNvPr>
              <p:cNvSpPr/>
              <p:nvPr/>
            </p:nvSpPr>
            <p:spPr>
              <a:xfrm>
                <a:off x="1502875" y="3151982"/>
                <a:ext cx="380246" cy="554035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DA478E-BBDA-94A9-C4E5-8DF31834C994}"/>
                </a:ext>
              </a:extLst>
            </p:cNvPr>
            <p:cNvSpPr txBox="1"/>
            <p:nvPr/>
          </p:nvSpPr>
          <p:spPr>
            <a:xfrm>
              <a:off x="1767905" y="3150491"/>
              <a:ext cx="1760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Editing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3FC93-9D53-8437-285C-997C8D3C5460}"/>
              </a:ext>
            </a:extLst>
          </p:cNvPr>
          <p:cNvGrpSpPr/>
          <p:nvPr/>
        </p:nvGrpSpPr>
        <p:grpSpPr>
          <a:xfrm>
            <a:off x="5090714" y="3291607"/>
            <a:ext cx="3480977" cy="2782307"/>
            <a:chOff x="5463766" y="3094249"/>
            <a:chExt cx="3480977" cy="2782307"/>
          </a:xfrm>
        </p:grpSpPr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E4A142E-6DBB-4445-BF78-4D6C23EB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3766" y="3523448"/>
              <a:ext cx="3480977" cy="2353108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06EF68-0494-C32C-D024-73CAA4391062}"/>
                </a:ext>
              </a:extLst>
            </p:cNvPr>
            <p:cNvSpPr/>
            <p:nvPr/>
          </p:nvSpPr>
          <p:spPr>
            <a:xfrm>
              <a:off x="6752375" y="3645415"/>
              <a:ext cx="380246" cy="554035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B4FC8D-8E08-9397-E459-DBB800FF6754}"/>
                </a:ext>
              </a:extLst>
            </p:cNvPr>
            <p:cNvSpPr txBox="1"/>
            <p:nvPr/>
          </p:nvSpPr>
          <p:spPr>
            <a:xfrm>
              <a:off x="5639770" y="3094249"/>
              <a:ext cx="29857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Add polygon feature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13958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095A851-DAD1-B5A4-D918-9EFA340C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33" y="3500555"/>
            <a:ext cx="3797300" cy="277722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7CC73AA-B4DE-23E2-137E-EC90B0199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57" y="3500554"/>
            <a:ext cx="3814768" cy="264167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 </a:t>
            </a:r>
            <a:r>
              <a:rPr lang="zh-CN" altLang="en-US" sz="2000" dirty="0">
                <a:solidFill>
                  <a:schemeClr val="bg2"/>
                </a:solidFill>
              </a:rPr>
              <a:t>以遥感影像为地图，对影像中目标（以水体为例）进行矢量化。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点击工具栏中编辑图标，调整为非编辑状态。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右键单击新建图层，选择</a:t>
            </a:r>
            <a:r>
              <a:rPr lang="en-US" altLang="zh-CN" sz="2000" dirty="0">
                <a:solidFill>
                  <a:schemeClr val="bg2"/>
                </a:solidFill>
              </a:rPr>
              <a:t>Export-Save features as</a:t>
            </a:r>
            <a:r>
              <a:rPr lang="zh-CN" altLang="en-US" sz="2000" dirty="0">
                <a:solidFill>
                  <a:schemeClr val="bg2"/>
                </a:solidFill>
              </a:rPr>
              <a:t>选项，导出矢量数据。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21939-84B1-BDA1-9A32-0A1D3A224B4E}"/>
              </a:ext>
            </a:extLst>
          </p:cNvPr>
          <p:cNvSpPr txBox="1"/>
          <p:nvPr/>
        </p:nvSpPr>
        <p:spPr>
          <a:xfrm>
            <a:off x="546757" y="3067983"/>
            <a:ext cx="381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栅格数据矢量化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585EA-9BC6-24DF-B96C-D6B18443B7ED}"/>
              </a:ext>
            </a:extLst>
          </p:cNvPr>
          <p:cNvSpPr txBox="1"/>
          <p:nvPr/>
        </p:nvSpPr>
        <p:spPr>
          <a:xfrm>
            <a:off x="5701336" y="3103377"/>
            <a:ext cx="2187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数据导出</a:t>
            </a:r>
            <a:r>
              <a:rPr lang="zh-CN" altLang="en-US" sz="1800" b="1" dirty="0">
                <a:solidFill>
                  <a:schemeClr val="accent2"/>
                </a:solidFill>
              </a:rPr>
              <a:t>：</a:t>
            </a:r>
            <a:endParaRPr lang="en-CN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0310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0A5A3E-824C-A2B4-0C98-7550BA97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53" y="2846442"/>
            <a:ext cx="3924300" cy="25527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552D22A-0917-CACA-34FD-340000172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02" y="2842848"/>
            <a:ext cx="3822700" cy="2501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带编辑图层设置为编辑状态，点击顶点工具（</a:t>
            </a:r>
            <a:r>
              <a:rPr lang="en-US" altLang="zh-CN" sz="2000" dirty="0">
                <a:solidFill>
                  <a:schemeClr val="bg2"/>
                </a:solidFill>
              </a:rPr>
              <a:t>vertex tool)</a:t>
            </a:r>
            <a:r>
              <a:rPr lang="zh-CN" altLang="en-US" sz="2000" dirty="0">
                <a:solidFill>
                  <a:schemeClr val="bg2"/>
                </a:solidFill>
              </a:rPr>
              <a:t>图标。点击待调整矢量顶点并进行对应调整。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57F97B-233C-EA66-362B-DE220896F614}"/>
              </a:ext>
            </a:extLst>
          </p:cNvPr>
          <p:cNvSpPr/>
          <p:nvPr/>
        </p:nvSpPr>
        <p:spPr>
          <a:xfrm>
            <a:off x="1209757" y="2816219"/>
            <a:ext cx="344654" cy="33978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61545-3FDF-F0F7-4A20-489EFC9330A5}"/>
              </a:ext>
            </a:extLst>
          </p:cNvPr>
          <p:cNvSpPr txBox="1"/>
          <p:nvPr/>
        </p:nvSpPr>
        <p:spPr>
          <a:xfrm>
            <a:off x="365302" y="2455022"/>
            <a:ext cx="203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顶点工具图标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93D913-36DA-AAF7-8561-3F9531FE4A54}"/>
              </a:ext>
            </a:extLst>
          </p:cNvPr>
          <p:cNvSpPr txBox="1"/>
          <p:nvPr/>
        </p:nvSpPr>
        <p:spPr>
          <a:xfrm>
            <a:off x="6111079" y="4363792"/>
            <a:ext cx="168295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accent4"/>
                </a:solidFill>
              </a:rPr>
              <a:t>点击矢量顶点</a:t>
            </a:r>
            <a:endParaRPr lang="en-CN" sz="1600" b="1" dirty="0">
              <a:solidFill>
                <a:schemeClr val="accent4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55D8E5-C706-2A45-C85C-DFAC15A06B89}"/>
              </a:ext>
            </a:extLst>
          </p:cNvPr>
          <p:cNvSpPr/>
          <p:nvPr/>
        </p:nvSpPr>
        <p:spPr>
          <a:xfrm>
            <a:off x="6780228" y="3978742"/>
            <a:ext cx="344654" cy="33978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8591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3D97573-7EBF-DC4F-33E3-1249EA67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7" y="2739296"/>
            <a:ext cx="3898900" cy="227780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E91DE23-9DD6-8AB4-02A1-97F9FBC5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674" y="2707657"/>
            <a:ext cx="3716790" cy="227948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1.2</a:t>
            </a:r>
            <a:r>
              <a:rPr lang="zh-CN" altLang="en-US" sz="2000" dirty="0">
                <a:solidFill>
                  <a:schemeClr val="bg2"/>
                </a:solidFill>
              </a:rPr>
              <a:t> 点击选取特征图标，点击需要删除的矢量，利用键盘</a:t>
            </a:r>
            <a:r>
              <a:rPr lang="en-US" altLang="zh-CN" sz="2000" dirty="0">
                <a:solidFill>
                  <a:schemeClr val="bg2"/>
                </a:solidFill>
              </a:rPr>
              <a:t>delete</a:t>
            </a:r>
            <a:r>
              <a:rPr lang="zh-CN" altLang="en-US" sz="2000" dirty="0">
                <a:solidFill>
                  <a:schemeClr val="bg2"/>
                </a:solidFill>
              </a:rPr>
              <a:t>键，删除矢量。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5C7F14-8DBC-F1A3-04A2-0F4098DCEFB1}"/>
              </a:ext>
            </a:extLst>
          </p:cNvPr>
          <p:cNvSpPr/>
          <p:nvPr/>
        </p:nvSpPr>
        <p:spPr>
          <a:xfrm>
            <a:off x="216243" y="3086414"/>
            <a:ext cx="333633" cy="37070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F3DD9-150B-080E-A0DD-364869B53625}"/>
              </a:ext>
            </a:extLst>
          </p:cNvPr>
          <p:cNvSpPr txBox="1"/>
          <p:nvPr/>
        </p:nvSpPr>
        <p:spPr>
          <a:xfrm>
            <a:off x="317665" y="2370314"/>
            <a:ext cx="1912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选择特征图标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5ECFB-D617-12D2-A81B-C4CFF2A4717D}"/>
              </a:ext>
            </a:extLst>
          </p:cNvPr>
          <p:cNvSpPr txBox="1"/>
          <p:nvPr/>
        </p:nvSpPr>
        <p:spPr>
          <a:xfrm>
            <a:off x="2081150" y="4057765"/>
            <a:ext cx="1644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accent4"/>
                </a:solidFill>
              </a:rPr>
              <a:t>待删除矢量特征</a:t>
            </a:r>
            <a:endParaRPr lang="en-CN" sz="1400" b="1" dirty="0">
              <a:solidFill>
                <a:schemeClr val="accent4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EA748A-F362-CFAF-00A1-8064C2727630}"/>
              </a:ext>
            </a:extLst>
          </p:cNvPr>
          <p:cNvCxnSpPr/>
          <p:nvPr/>
        </p:nvCxnSpPr>
        <p:spPr bwMode="auto">
          <a:xfrm flipH="1">
            <a:off x="549876" y="2737609"/>
            <a:ext cx="716692" cy="5341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C5AFCA-8C0F-694D-C8E4-96DC57905D7C}"/>
              </a:ext>
            </a:extLst>
          </p:cNvPr>
          <p:cNvSpPr txBox="1"/>
          <p:nvPr/>
        </p:nvSpPr>
        <p:spPr>
          <a:xfrm>
            <a:off x="4600451" y="2368277"/>
            <a:ext cx="3070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 err="1">
                <a:solidFill>
                  <a:schemeClr val="accent2"/>
                </a:solidFill>
              </a:rPr>
              <a:t>最终修改后所得矢量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7CEA1D-ACA7-1951-68B0-9AFFF02511BD}"/>
              </a:ext>
            </a:extLst>
          </p:cNvPr>
          <p:cNvSpPr txBox="1"/>
          <p:nvPr/>
        </p:nvSpPr>
        <p:spPr>
          <a:xfrm>
            <a:off x="252350" y="5557491"/>
            <a:ext cx="8508670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此外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，矢量编辑中常用的还有</a:t>
            </a:r>
            <a:r>
              <a:rPr lang="zh-CN" altLang="en-US" sz="2200" b="1" dirty="0">
                <a:solidFill>
                  <a:schemeClr val="accent2"/>
                </a:solidFill>
                <a:latin typeface="+mn-ea"/>
                <a:ea typeface="+mn-ea"/>
              </a:rPr>
              <a:t>添加圆环、切除特征、合并特征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等操作，请同学们自行练习。</a:t>
            </a:r>
            <a:endParaRPr lang="en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B5AEC1-1519-3329-CA3D-552C73370758}"/>
              </a:ext>
            </a:extLst>
          </p:cNvPr>
          <p:cNvGrpSpPr/>
          <p:nvPr/>
        </p:nvGrpSpPr>
        <p:grpSpPr>
          <a:xfrm>
            <a:off x="4926772" y="3106942"/>
            <a:ext cx="2674675" cy="2530533"/>
            <a:chOff x="4926772" y="3106941"/>
            <a:chExt cx="2674675" cy="290050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ABCAC2-3896-1807-0504-ED7D0036219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26772" y="3106941"/>
              <a:ext cx="195752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341ACC-3D99-3C97-0E83-F5CD7B18B86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066845" y="3106941"/>
              <a:ext cx="540936" cy="2808829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A86870-8686-A430-1EC5-D3515360DAE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281530" y="3106941"/>
              <a:ext cx="1319917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1070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9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、矢量数据拓扑检查及改正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</a:t>
            </a:r>
            <a:r>
              <a:rPr lang="zh-CN" altLang="en-US" sz="2000" dirty="0">
                <a:solidFill>
                  <a:schemeClr val="bg2"/>
                </a:solidFill>
              </a:rPr>
              <a:t> 采用矢量编辑中</a:t>
            </a:r>
            <a:r>
              <a:rPr lang="en-US" altLang="zh-CN" sz="2000" dirty="0">
                <a:solidFill>
                  <a:schemeClr val="bg2"/>
                </a:solidFill>
              </a:rPr>
              <a:t>clip parts</a:t>
            </a:r>
            <a:r>
              <a:rPr lang="zh-CN" altLang="en-US" sz="2000" dirty="0">
                <a:solidFill>
                  <a:schemeClr val="bg2"/>
                </a:solidFill>
              </a:rPr>
              <a:t>功能获得要素自身线重叠拓扑错误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2. </a:t>
            </a:r>
            <a:r>
              <a:rPr lang="zh-CN" altLang="en-US" sz="2000" dirty="0">
                <a:solidFill>
                  <a:schemeClr val="bg2"/>
                </a:solidFill>
              </a:rPr>
              <a:t>采用</a:t>
            </a:r>
            <a:r>
              <a:rPr lang="en-US" altLang="zh-CN" sz="2000" dirty="0">
                <a:solidFill>
                  <a:schemeClr val="bg2"/>
                </a:solidFill>
              </a:rPr>
              <a:t>Vector geometry/Check validity</a:t>
            </a:r>
            <a:r>
              <a:rPr lang="zh-CN" altLang="en-US" sz="2000" dirty="0">
                <a:solidFill>
                  <a:schemeClr val="bg2"/>
                </a:solidFill>
              </a:rPr>
              <a:t>功能，检查错误，并手动修改。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3. </a:t>
            </a:r>
            <a:r>
              <a:rPr lang="zh-CN" altLang="en-US" sz="2000" dirty="0">
                <a:solidFill>
                  <a:schemeClr val="bg2"/>
                </a:solidFill>
              </a:rPr>
              <a:t>快捷修复：</a:t>
            </a:r>
            <a:r>
              <a:rPr lang="en-US" altLang="zh-CN" sz="2000" dirty="0">
                <a:solidFill>
                  <a:schemeClr val="bg2"/>
                </a:solidFill>
              </a:rPr>
              <a:t>Vector geometry/Fix geometries.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35B81C6-B624-5C9F-11B4-97C1CD0015FD}"/>
              </a:ext>
            </a:extLst>
          </p:cNvPr>
          <p:cNvGrpSpPr/>
          <p:nvPr/>
        </p:nvGrpSpPr>
        <p:grpSpPr>
          <a:xfrm>
            <a:off x="100814" y="3074806"/>
            <a:ext cx="4494995" cy="3278369"/>
            <a:chOff x="196068" y="3074806"/>
            <a:chExt cx="4826001" cy="34334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8FFA8FF-FD54-8EBB-DE9E-3D46A12BF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068" y="3074806"/>
              <a:ext cx="4826001" cy="3433464"/>
            </a:xfrm>
            <a:prstGeom prst="rect">
              <a:avLst/>
            </a:prstGeom>
          </p:spPr>
        </p:pic>
        <p:sp>
          <p:nvSpPr>
            <p:cNvPr id="6" name="Oval 8">
              <a:extLst>
                <a:ext uri="{FF2B5EF4-FFF2-40B4-BE49-F238E27FC236}">
                  <a16:creationId xmlns:a16="http://schemas.microsoft.com/office/drawing/2014/main" id="{835DD7C9-EE72-6F37-7ADB-7C92A7242FAD}"/>
                </a:ext>
              </a:extLst>
            </p:cNvPr>
            <p:cNvSpPr/>
            <p:nvPr/>
          </p:nvSpPr>
          <p:spPr>
            <a:xfrm>
              <a:off x="2560249" y="3616012"/>
              <a:ext cx="344654" cy="308574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1E46965-C3C3-7F43-82B8-9EA3458AA039}"/>
              </a:ext>
            </a:extLst>
          </p:cNvPr>
          <p:cNvGrpSpPr/>
          <p:nvPr/>
        </p:nvGrpSpPr>
        <p:grpSpPr>
          <a:xfrm>
            <a:off x="4688826" y="3074806"/>
            <a:ext cx="4387824" cy="3278369"/>
            <a:chOff x="4688826" y="3074806"/>
            <a:chExt cx="4387824" cy="327836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6D56E28-F489-11B8-411B-F2BD8B00D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8826" y="3074806"/>
              <a:ext cx="4387824" cy="3278369"/>
            </a:xfrm>
            <a:prstGeom prst="rect">
              <a:avLst/>
            </a:prstGeom>
          </p:spPr>
        </p:pic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818F1854-7E50-87C6-7545-A9A77EDBE8A1}"/>
                </a:ext>
              </a:extLst>
            </p:cNvPr>
            <p:cNvSpPr/>
            <p:nvPr/>
          </p:nvSpPr>
          <p:spPr>
            <a:xfrm>
              <a:off x="7932115" y="5863934"/>
              <a:ext cx="321015" cy="294635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A8EC79C-6892-502E-B408-1C6C61E82F53}"/>
              </a:ext>
            </a:extLst>
          </p:cNvPr>
          <p:cNvSpPr txBox="1"/>
          <p:nvPr/>
        </p:nvSpPr>
        <p:spPr>
          <a:xfrm>
            <a:off x="7378117" y="6329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+mj-ea"/>
                <a:ea typeface="+mj-ea"/>
              </a:rPr>
              <a:t>错误提示</a:t>
            </a:r>
          </a:p>
        </p:txBody>
      </p:sp>
    </p:spTree>
    <p:extLst>
      <p:ext uri="{BB962C8B-B14F-4D97-AF65-F5344CB8AC3E}">
        <p14:creationId xmlns:p14="http://schemas.microsoft.com/office/powerpoint/2010/main" val="414851597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7ED92-4EA8-68F9-4587-4ABFA53DC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37C9FBE-0274-7627-DF06-30CC2D0C3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ACF2BE-7DD7-ED5D-E16A-1DF355E9F181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36B3A-E5D7-DF74-398D-4E07F3B37912}"/>
              </a:ext>
            </a:extLst>
          </p:cNvPr>
          <p:cNvSpPr txBox="1"/>
          <p:nvPr/>
        </p:nvSpPr>
        <p:spPr>
          <a:xfrm>
            <a:off x="414554" y="1936840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从全国数据中提取呈贡区边界矢量数据。对呈贡区矢量数据进行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坐标系重投影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420613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13225" y="846748"/>
            <a:ext cx="8317547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10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6" y="1543167"/>
            <a:ext cx="83175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Project-New print layout</a:t>
            </a:r>
            <a:r>
              <a:rPr lang="zh-CN" altLang="en-US" sz="2000" dirty="0">
                <a:solidFill>
                  <a:schemeClr val="bg2"/>
                </a:solidFill>
              </a:rPr>
              <a:t>，新建布局。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Add Items, </a:t>
            </a:r>
            <a:r>
              <a:rPr lang="zh-CN" altLang="en-US" sz="2000" dirty="0">
                <a:solidFill>
                  <a:schemeClr val="bg2"/>
                </a:solidFill>
              </a:rPr>
              <a:t>依次添加不同的物件，如地图、指北针、比例尺、图例，标题（</a:t>
            </a:r>
            <a:r>
              <a:rPr lang="en-US" altLang="zh-CN" sz="2000" dirty="0">
                <a:solidFill>
                  <a:schemeClr val="bg2"/>
                </a:solidFill>
              </a:rPr>
              <a:t>add label</a:t>
            </a:r>
            <a:r>
              <a:rPr lang="zh-CN" altLang="en-US" sz="2000" dirty="0">
                <a:solidFill>
                  <a:schemeClr val="bg2"/>
                </a:solidFill>
              </a:rPr>
              <a:t>）等。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Layout-Export as image</a:t>
            </a:r>
            <a:r>
              <a:rPr lang="zh-CN" altLang="en-US" sz="2000" dirty="0">
                <a:solidFill>
                  <a:schemeClr val="bg2"/>
                </a:solidFill>
              </a:rPr>
              <a:t>，将制作好的地图导出为图片。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36E9C9-B23B-0B90-084E-246D2143D484}"/>
              </a:ext>
            </a:extLst>
          </p:cNvPr>
          <p:cNvGrpSpPr/>
          <p:nvPr/>
        </p:nvGrpSpPr>
        <p:grpSpPr>
          <a:xfrm>
            <a:off x="578015" y="3282108"/>
            <a:ext cx="4359756" cy="2963446"/>
            <a:chOff x="317665" y="3282108"/>
            <a:chExt cx="4359756" cy="2963446"/>
          </a:xfrm>
        </p:grpSpPr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D7A52DC-C29A-9A43-F4B2-B0D7F2AF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665" y="3651440"/>
              <a:ext cx="3783348" cy="2594114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7D4095-D2BB-E6C2-A00B-51E8F93D4AE6}"/>
                </a:ext>
              </a:extLst>
            </p:cNvPr>
            <p:cNvSpPr/>
            <p:nvPr/>
          </p:nvSpPr>
          <p:spPr>
            <a:xfrm>
              <a:off x="935712" y="3473761"/>
              <a:ext cx="964096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D57DA2-ED22-9246-7698-C699E342AAED}"/>
                </a:ext>
              </a:extLst>
            </p:cNvPr>
            <p:cNvSpPr txBox="1"/>
            <p:nvPr/>
          </p:nvSpPr>
          <p:spPr>
            <a:xfrm>
              <a:off x="1345810" y="32821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800" dirty="0">
                  <a:solidFill>
                    <a:schemeClr val="accent2"/>
                  </a:solidFill>
                </a:rPr>
                <a:t>添加物件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2DD260-BF22-E834-D80F-BCFA1E042E54}"/>
                </a:ext>
              </a:extLst>
            </p:cNvPr>
            <p:cNvSpPr/>
            <p:nvPr/>
          </p:nvSpPr>
          <p:spPr>
            <a:xfrm>
              <a:off x="3136916" y="4736032"/>
              <a:ext cx="1168161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AF9E53-BC95-D1E3-82CA-CCA0B85D0BAB}"/>
                </a:ext>
              </a:extLst>
            </p:cNvPr>
            <p:cNvSpPr txBox="1"/>
            <p:nvPr/>
          </p:nvSpPr>
          <p:spPr>
            <a:xfrm>
              <a:off x="2517855" y="4296743"/>
              <a:ext cx="21595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100" dirty="0">
                  <a:solidFill>
                    <a:schemeClr val="accent2"/>
                  </a:solidFill>
                </a:rPr>
                <a:t>属性面板里调整物件大小位置等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858C20-EE81-10FC-A01D-DD8DECFE5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646" y="3642054"/>
            <a:ext cx="3479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1341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7" y="1543167"/>
            <a:ext cx="74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2"/>
                </a:solidFill>
              </a:rPr>
              <a:t>最终制图结果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0344A-116C-A6A1-AE2D-15B597C5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83" y="2021540"/>
            <a:ext cx="5927034" cy="42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15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一、开源桌面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课堂及课后练习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822539"/>
            <a:ext cx="7519211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练习云南大学矢量化及制图；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了解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Sentinel-2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数据特点。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7244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5" y="1482652"/>
            <a:ext cx="8301925" cy="20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开源桌面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软件一般指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具有直观图形用户界面的开源</a:t>
            </a:r>
            <a:r>
              <a:rPr lang="en-US" altLang="zh-CN" sz="2200" b="1" u="sng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。早期开源软件一般不具有图形用户界面，为了便于软件的使用，一些开源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软件通过图形用户界面开发，降低了用户使用门槛，促进了开源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软件的更广泛应用。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7993E05-4ADB-9D0C-E633-5749F445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722" y="4510705"/>
            <a:ext cx="1039619" cy="128860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2" descr="Visual Style Guide">
            <a:extLst>
              <a:ext uri="{FF2B5EF4-FFF2-40B4-BE49-F238E27FC236}">
                <a16:creationId xmlns:a16="http://schemas.microsoft.com/office/drawing/2014/main" id="{26D555B6-DE11-BF17-8D9F-B5F93A876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23807" r="13890" b="25689"/>
          <a:stretch/>
        </p:blipFill>
        <p:spPr bwMode="auto">
          <a:xfrm>
            <a:off x="6181127" y="4094119"/>
            <a:ext cx="1893586" cy="6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DAL - Wikipedia">
            <a:extLst>
              <a:ext uri="{FF2B5EF4-FFF2-40B4-BE49-F238E27FC236}">
                <a16:creationId xmlns:a16="http://schemas.microsoft.com/office/drawing/2014/main" id="{9FA49340-63F1-4959-1786-FD893DE7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" y="4106607"/>
            <a:ext cx="13589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AP - Message - Home">
            <a:extLst>
              <a:ext uri="{FF2B5EF4-FFF2-40B4-BE49-F238E27FC236}">
                <a16:creationId xmlns:a16="http://schemas.microsoft.com/office/drawing/2014/main" id="{35CDAC06-D9CF-2AC8-535E-A1B01EC1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18" y="4813708"/>
            <a:ext cx="953997" cy="9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SSIM">
            <a:extLst>
              <a:ext uri="{FF2B5EF4-FFF2-40B4-BE49-F238E27FC236}">
                <a16:creationId xmlns:a16="http://schemas.microsoft.com/office/drawing/2014/main" id="{AFE202E8-A338-4627-93EE-5AD65BEE9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7" r="6316" b="3707"/>
          <a:stretch/>
        </p:blipFill>
        <p:spPr bwMode="auto">
          <a:xfrm>
            <a:off x="4857007" y="5928387"/>
            <a:ext cx="3990023" cy="7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D5CBEF68-23C0-8F4A-FA5F-CB6BCAE7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95" y="4715514"/>
            <a:ext cx="1765498" cy="5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oPandas logo — GeoPandas 0.12.2+0.gefcb367.dirty documentation">
            <a:extLst>
              <a:ext uri="{FF2B5EF4-FFF2-40B4-BE49-F238E27FC236}">
                <a16:creationId xmlns:a16="http://schemas.microsoft.com/office/drawing/2014/main" id="{5E2738F1-9461-1F5B-3007-2AA2AD20C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r="6377" b="12236"/>
          <a:stretch/>
        </p:blipFill>
        <p:spPr bwMode="auto">
          <a:xfrm>
            <a:off x="603654" y="5724980"/>
            <a:ext cx="3483439" cy="87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FA799A-1F2C-F1DA-9F71-B1B8AFBC5758}"/>
              </a:ext>
            </a:extLst>
          </p:cNvPr>
          <p:cNvCxnSpPr>
            <a:cxnSpLocks/>
          </p:cNvCxnSpPr>
          <p:nvPr/>
        </p:nvCxnSpPr>
        <p:spPr bwMode="auto">
          <a:xfrm>
            <a:off x="4447309" y="3804114"/>
            <a:ext cx="0" cy="2923983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7436BD-0CD5-04DA-2B44-925CE86CF70D}"/>
              </a:ext>
            </a:extLst>
          </p:cNvPr>
          <p:cNvSpPr txBox="1"/>
          <p:nvPr/>
        </p:nvSpPr>
        <p:spPr>
          <a:xfrm>
            <a:off x="1498239" y="3624797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非桌面开源GIS软件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7D79-A815-9A32-ABAB-129BFCE643F1}"/>
              </a:ext>
            </a:extLst>
          </p:cNvPr>
          <p:cNvSpPr txBox="1"/>
          <p:nvPr/>
        </p:nvSpPr>
        <p:spPr>
          <a:xfrm>
            <a:off x="5404149" y="366513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桌面开源GIS软件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二、开源桌面软件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AEA98-0C33-E82A-EB75-839D0F0B55A4}"/>
              </a:ext>
            </a:extLst>
          </p:cNvPr>
          <p:cNvSpPr txBox="1"/>
          <p:nvPr/>
        </p:nvSpPr>
        <p:spPr>
          <a:xfrm>
            <a:off x="426719" y="1660834"/>
            <a:ext cx="8399616" cy="4391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Quantum GIS）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是开源地理信息系统桌面软件，使用</a:t>
            </a:r>
            <a:r>
              <a:rPr lang="en-US" altLang="zh-CN" sz="2200" b="1" u="sng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200" b="1" u="sng" dirty="0">
                <a:solidFill>
                  <a:srgbClr val="121212"/>
                </a:solidFill>
                <a:latin typeface="+mn-ea"/>
                <a:ea typeface="+mn-ea"/>
              </a:rPr>
              <a:t>开源协议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授权， 属于开源地理空间基金会 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Open Source Geospatial </a:t>
            </a:r>
            <a:r>
              <a:rPr lang="en-US" sz="2200" dirty="0" err="1">
                <a:solidFill>
                  <a:srgbClr val="121212"/>
                </a:solidFill>
                <a:latin typeface="+mn-ea"/>
                <a:ea typeface="+mn-ea"/>
              </a:rPr>
              <a:t>Foundation（OSGeo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的官方开源项目。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跨平台的特性，可在 </a:t>
            </a:r>
            <a:r>
              <a:rPr lang="en-US" sz="2200" b="1" dirty="0" err="1">
                <a:solidFill>
                  <a:srgbClr val="121212"/>
                </a:solidFill>
                <a:latin typeface="+mn-ea"/>
                <a:ea typeface="+mn-ea"/>
              </a:rPr>
              <a:t>Linux、Mac</a:t>
            </a:r>
            <a:r>
              <a:rPr lang="en-US" sz="2200" b="1" dirty="0">
                <a:solidFill>
                  <a:srgbClr val="121212"/>
                </a:solidFill>
                <a:latin typeface="+mn-ea"/>
                <a:ea typeface="+mn-ea"/>
              </a:rPr>
              <a:t> OS</a:t>
            </a:r>
            <a:r>
              <a:rPr lang="zh-CN" altLang="en-US" sz="2200" b="1" dirty="0">
                <a:solidFill>
                  <a:srgbClr val="121212"/>
                </a:solidFill>
                <a:latin typeface="+mn-ea"/>
                <a:ea typeface="+mn-ea"/>
              </a:rPr>
              <a:t>和 </a:t>
            </a:r>
            <a:r>
              <a:rPr lang="en-US" sz="2200" b="1" dirty="0">
                <a:solidFill>
                  <a:srgbClr val="121212"/>
                </a:solidFill>
                <a:latin typeface="+mn-ea"/>
                <a:ea typeface="+mn-ea"/>
              </a:rPr>
              <a:t>Windows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上使用，支持多种的矢量、栅格数据、数据库及一些功能。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主要功能包括：</a:t>
            </a:r>
            <a:r>
              <a:rPr lang="zh-CN" altLang="en-US" sz="2200" b="1" u="sng" dirty="0">
                <a:solidFill>
                  <a:srgbClr val="121212"/>
                </a:solidFill>
                <a:latin typeface="+mn-ea"/>
                <a:ea typeface="+mn-ea"/>
              </a:rPr>
              <a:t>数据可视化、投影转换、编辑、分析与制图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等。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E76AC87-FFEF-7DB9-68F6-6D24B1D9ADD9}"/>
              </a:ext>
            </a:extLst>
          </p:cNvPr>
          <p:cNvSpPr txBox="1"/>
          <p:nvPr/>
        </p:nvSpPr>
        <p:spPr>
          <a:xfrm>
            <a:off x="1358151" y="6277674"/>
            <a:ext cx="6620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chemeClr val="bg2"/>
                </a:solidFill>
                <a:hlinkClick r:id="rId3"/>
              </a:rPr>
              <a:t>https://github.com/qgis/QGIS</a:t>
            </a:r>
            <a:r>
              <a:rPr lang="en-CN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B10C01-D7FD-5C9B-278C-A4B436C4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76" y="1810890"/>
            <a:ext cx="6559150" cy="413594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5114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F849C-A369-B918-F9E4-7A2F143D4F50}"/>
              </a:ext>
            </a:extLst>
          </p:cNvPr>
          <p:cNvSpPr txBox="1"/>
          <p:nvPr/>
        </p:nvSpPr>
        <p:spPr>
          <a:xfrm>
            <a:off x="105355" y="1735947"/>
            <a:ext cx="1058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菜单栏</a:t>
            </a:r>
            <a:endParaRPr lang="en-CN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DADA90-0297-320A-7A9B-7BCB73C8D266}"/>
              </a:ext>
            </a:extLst>
          </p:cNvPr>
          <p:cNvCxnSpPr>
            <a:cxnSpLocks/>
            <a:stCxn id="18" idx="3"/>
          </p:cNvCxnSpPr>
          <p:nvPr/>
        </p:nvCxnSpPr>
        <p:spPr bwMode="auto">
          <a:xfrm flipV="1">
            <a:off x="1164082" y="1735947"/>
            <a:ext cx="607773" cy="20005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451A61-9A98-4F6C-FD33-95BBB6A82E9B}"/>
              </a:ext>
            </a:extLst>
          </p:cNvPr>
          <p:cNvSpPr txBox="1"/>
          <p:nvPr/>
        </p:nvSpPr>
        <p:spPr>
          <a:xfrm>
            <a:off x="105354" y="2421022"/>
            <a:ext cx="1130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工具栏</a:t>
            </a:r>
            <a:endParaRPr lang="en-CN" sz="2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FB81A3-8873-C2B6-3A89-83770CDB4D12}"/>
              </a:ext>
            </a:extLst>
          </p:cNvPr>
          <p:cNvCxnSpPr>
            <a:cxnSpLocks/>
            <a:stCxn id="23" idx="3"/>
          </p:cNvCxnSpPr>
          <p:nvPr/>
        </p:nvCxnSpPr>
        <p:spPr bwMode="auto">
          <a:xfrm flipV="1">
            <a:off x="1235797" y="2082403"/>
            <a:ext cx="750910" cy="53867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505DF4-B06F-0E86-A93E-D8AA97280A97}"/>
              </a:ext>
            </a:extLst>
          </p:cNvPr>
          <p:cNvSpPr txBox="1"/>
          <p:nvPr/>
        </p:nvSpPr>
        <p:spPr>
          <a:xfrm>
            <a:off x="41706" y="4721944"/>
            <a:ext cx="1255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图层</a:t>
            </a:r>
            <a:r>
              <a:rPr lang="en-US" sz="2000" b="1" dirty="0" err="1">
                <a:solidFill>
                  <a:schemeClr val="accent2"/>
                </a:solidFill>
                <a:latin typeface="+mn-ea"/>
                <a:ea typeface="+mn-ea"/>
              </a:rPr>
              <a:t>面板</a:t>
            </a:r>
            <a:endParaRPr lang="en-CN" sz="2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368A4A-1E30-C7FF-93A8-823E0BFFDDAF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 flipV="1">
            <a:off x="1297129" y="4279048"/>
            <a:ext cx="902848" cy="6429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C666A96-1F83-4E49-2237-FBD1F6223EE5}"/>
              </a:ext>
            </a:extLst>
          </p:cNvPr>
          <p:cNvSpPr txBox="1"/>
          <p:nvPr/>
        </p:nvSpPr>
        <p:spPr>
          <a:xfrm>
            <a:off x="4009761" y="2700070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视图</a:t>
            </a:r>
            <a:endParaRPr lang="en-CN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65673-F240-13EE-D023-1E17A69A2015}"/>
              </a:ext>
            </a:extLst>
          </p:cNvPr>
          <p:cNvSpPr txBox="1"/>
          <p:nvPr/>
        </p:nvSpPr>
        <p:spPr>
          <a:xfrm>
            <a:off x="8139773" y="3246220"/>
            <a:ext cx="932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工具箱</a:t>
            </a:r>
            <a:endParaRPr lang="en-CN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D5863-9CEA-F4CB-B242-8166548C4786}"/>
              </a:ext>
            </a:extLst>
          </p:cNvPr>
          <p:cNvCxnSpPr>
            <a:cxnSpLocks/>
          </p:cNvCxnSpPr>
          <p:nvPr/>
        </p:nvCxnSpPr>
        <p:spPr bwMode="auto">
          <a:xfrm flipH="1">
            <a:off x="7322840" y="3293066"/>
            <a:ext cx="624685" cy="11720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AEBC326-1609-596B-8537-39F116527A31}"/>
              </a:ext>
            </a:extLst>
          </p:cNvPr>
          <p:cNvSpPr txBox="1"/>
          <p:nvPr/>
        </p:nvSpPr>
        <p:spPr>
          <a:xfrm>
            <a:off x="2429797" y="6046986"/>
            <a:ext cx="1484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状态栏</a:t>
            </a:r>
            <a:endParaRPr lang="en-CN" sz="20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F4E5FF-54E3-E9AA-5351-C586D6201A32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8377" y="5846931"/>
            <a:ext cx="325925" cy="2493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CBD33D-9B4F-EBEE-30C8-194823DDF5C4}"/>
              </a:ext>
            </a:extLst>
          </p:cNvPr>
          <p:cNvSpPr txBox="1"/>
          <p:nvPr/>
        </p:nvSpPr>
        <p:spPr>
          <a:xfrm>
            <a:off x="387109" y="6396444"/>
            <a:ext cx="8213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学习资料</a:t>
            </a:r>
            <a:r>
              <a:rPr lang="zh-CN" alt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https://docs.qgis.org/3.22/zh-Hans/docs/user_manual/introduction/qgis_gui.html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85B969-AEF1-9373-9FC5-532324CBE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276" y="1643888"/>
            <a:ext cx="6559150" cy="161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394003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：数据读入及显示（矢量）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209FEB-2ED6-4F2D-C7A0-419E452F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90" y="2704433"/>
            <a:ext cx="5973781" cy="3818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CCF7CA-AFEB-6FAA-CDB8-C65B8BCF3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39" y="2704433"/>
            <a:ext cx="2172286" cy="3818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7DFE0-49E3-5C70-E923-B9243C7D83A8}"/>
              </a:ext>
            </a:extLst>
          </p:cNvPr>
          <p:cNvSpPr txBox="1"/>
          <p:nvPr/>
        </p:nvSpPr>
        <p:spPr>
          <a:xfrm>
            <a:off x="130629" y="5136845"/>
            <a:ext cx="3250075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800" b="1" dirty="0">
                <a:solidFill>
                  <a:schemeClr val="accent3"/>
                </a:solidFill>
                <a:latin typeface="+mn-ea"/>
                <a:ea typeface="+mn-ea"/>
              </a:rPr>
              <a:t>右键单击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矢量</a:t>
            </a:r>
            <a:r>
              <a:rPr lang="en-CN" sz="1800" b="1" dirty="0">
                <a:solidFill>
                  <a:schemeClr val="accent3"/>
                </a:solidFill>
                <a:latin typeface="+mn-ea"/>
                <a:ea typeface="+mn-ea"/>
              </a:rPr>
              <a:t>图层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，选择</a:t>
            </a:r>
            <a:r>
              <a:rPr lang="en-US" altLang="zh-CN" sz="1800" b="1" dirty="0">
                <a:solidFill>
                  <a:schemeClr val="accent3"/>
                </a:solidFill>
                <a:latin typeface="+mn-ea"/>
                <a:ea typeface="+mn-ea"/>
              </a:rPr>
              <a:t>properties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，查看数据信息</a:t>
            </a:r>
            <a:endParaRPr lang="en-CN" sz="1800" b="1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08339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9F80A-4B7C-DE6F-AD4D-CDC82B65E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E740B7-0124-B47C-FC0A-AD9502FDF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35AF5D-C56A-1101-6FA7-7A3E0012FAD1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矢量数据要素选择及保存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03EB7-C2B6-7002-0587-6EBF520EA766}"/>
              </a:ext>
            </a:extLst>
          </p:cNvPr>
          <p:cNvSpPr txBox="1"/>
          <p:nvPr/>
        </p:nvSpPr>
        <p:spPr>
          <a:xfrm>
            <a:off x="497940" y="1584993"/>
            <a:ext cx="7196401" cy="2910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u="sng" dirty="0">
                <a:solidFill>
                  <a:schemeClr val="bg2"/>
                </a:solidFill>
                <a:latin typeface="+mn-ea"/>
                <a:ea typeface="+mn-ea"/>
              </a:rPr>
              <a:t>矢量数据概念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：矢量数据使用点、线和面等基本几何对象来表示地理现象和空间关系的数据。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b="1" u="sng" dirty="0">
                <a:solidFill>
                  <a:schemeClr val="bg2"/>
                </a:solidFill>
                <a:latin typeface="+mn-ea"/>
                <a:ea typeface="+mn-ea"/>
              </a:rPr>
              <a:t>矢量数据类型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shapefile(.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shp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), 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geopackage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(.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gpkg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), 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Keyhole Markup Language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(.KML)</a:t>
            </a:r>
          </a:p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矢量数据结构：</a:t>
            </a:r>
            <a:endParaRPr lang="en-US" altLang="zh-CN" sz="22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Document 4">
            <a:extLst>
              <a:ext uri="{FF2B5EF4-FFF2-40B4-BE49-F238E27FC236}">
                <a16:creationId xmlns:a16="http://schemas.microsoft.com/office/drawing/2014/main" id="{81C72C9C-6B04-89F8-CB83-2ECB380D3CF0}"/>
              </a:ext>
            </a:extLst>
          </p:cNvPr>
          <p:cNvSpPr/>
          <p:nvPr/>
        </p:nvSpPr>
        <p:spPr>
          <a:xfrm>
            <a:off x="843031" y="4922322"/>
            <a:ext cx="1683835" cy="993978"/>
          </a:xfrm>
          <a:prstGeom prst="flowChartDocumen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矢量数据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79E4D1-62C6-AA19-576A-D2634B15BF2D}"/>
              </a:ext>
            </a:extLst>
          </p:cNvPr>
          <p:cNvSpPr/>
          <p:nvPr/>
        </p:nvSpPr>
        <p:spPr>
          <a:xfrm>
            <a:off x="3318602" y="4216499"/>
            <a:ext cx="1059366" cy="5129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3C88D70-3290-7AE4-C827-18FE1C45C942}"/>
              </a:ext>
            </a:extLst>
          </p:cNvPr>
          <p:cNvSpPr/>
          <p:nvPr/>
        </p:nvSpPr>
        <p:spPr>
          <a:xfrm>
            <a:off x="3318602" y="4936941"/>
            <a:ext cx="1059366" cy="5129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3B25A7-E4F1-99A0-4B23-E5CD0A2A0976}"/>
              </a:ext>
            </a:extLst>
          </p:cNvPr>
          <p:cNvSpPr/>
          <p:nvPr/>
        </p:nvSpPr>
        <p:spPr>
          <a:xfrm>
            <a:off x="3318602" y="6157556"/>
            <a:ext cx="1059366" cy="5129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70D86BF-8C2E-A3EB-D93F-0CF6643849B3}"/>
              </a:ext>
            </a:extLst>
          </p:cNvPr>
          <p:cNvCxnSpPr>
            <a:stCxn id="5" idx="3"/>
            <a:endCxn id="7" idx="1"/>
          </p:cNvCxnSpPr>
          <p:nvPr/>
        </p:nvCxnSpPr>
        <p:spPr bwMode="auto">
          <a:xfrm flipV="1">
            <a:off x="2526866" y="4472977"/>
            <a:ext cx="791736" cy="946334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B56E88C5-14FC-E928-DA93-17C67C179060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 bwMode="auto">
          <a:xfrm>
            <a:off x="2526866" y="5419311"/>
            <a:ext cx="791736" cy="994723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3B32ED6-5FBE-CC09-9004-190B217BF39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 bwMode="auto">
          <a:xfrm flipV="1">
            <a:off x="2526866" y="5193419"/>
            <a:ext cx="791736" cy="225892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2926D1F-7039-7FA6-7EBA-672058C5547D}"/>
              </a:ext>
            </a:extLst>
          </p:cNvPr>
          <p:cNvSpPr/>
          <p:nvPr/>
        </p:nvSpPr>
        <p:spPr>
          <a:xfrm>
            <a:off x="5147402" y="4472977"/>
            <a:ext cx="1059367" cy="51295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几何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06DDD9-6DA1-3519-CD5A-28874D6866A7}"/>
              </a:ext>
            </a:extLst>
          </p:cNvPr>
          <p:cNvSpPr/>
          <p:nvPr/>
        </p:nvSpPr>
        <p:spPr>
          <a:xfrm>
            <a:off x="5147402" y="5313072"/>
            <a:ext cx="1059367" cy="51295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194A1CF-78AA-9A2B-869F-D2B8704A90D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 bwMode="auto">
          <a:xfrm flipV="1">
            <a:off x="4377968" y="4729455"/>
            <a:ext cx="769434" cy="463964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BA1723B-E02B-B588-6817-6F8128FA1241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 bwMode="auto">
          <a:xfrm>
            <a:off x="4377968" y="5193419"/>
            <a:ext cx="769434" cy="376131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33A16E0-C2CA-73A0-1C47-D7F80A39248F}"/>
              </a:ext>
            </a:extLst>
          </p:cNvPr>
          <p:cNvSpPr/>
          <p:nvPr/>
        </p:nvSpPr>
        <p:spPr>
          <a:xfrm>
            <a:off x="6686271" y="4021616"/>
            <a:ext cx="1304692" cy="512956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CN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位置信息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EC865C-048C-E514-2567-0FD6198D0ABB}"/>
              </a:ext>
            </a:extLst>
          </p:cNvPr>
          <p:cNvSpPr/>
          <p:nvPr/>
        </p:nvSpPr>
        <p:spPr>
          <a:xfrm>
            <a:off x="6686271" y="4884616"/>
            <a:ext cx="1304692" cy="512956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CN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大小</a:t>
            </a:r>
            <a:r>
              <a:rPr lang="zh-CN" altLang="en-US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、形状</a:t>
            </a:r>
            <a:endParaRPr lang="en-CN" sz="18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D43BD40-037A-0990-3B58-2FB987862C9A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 bwMode="auto">
          <a:xfrm flipV="1">
            <a:off x="6206769" y="4278094"/>
            <a:ext cx="479502" cy="451361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BE27A3E-992B-058E-1D0C-3D7480E4437B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 bwMode="auto">
          <a:xfrm>
            <a:off x="6206769" y="4729455"/>
            <a:ext cx="479502" cy="411639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26401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106093</TotalTime>
  <Words>1593</Words>
  <Application>Microsoft Macintosh PowerPoint</Application>
  <PresentationFormat>On-screen Show (4:3)</PresentationFormat>
  <Paragraphs>168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微软雅黑</vt:lpstr>
      <vt:lpstr>黑体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Presentation</vt:lpstr>
      <vt:lpstr>PowerPoint Presentation</vt:lpstr>
      <vt:lpstr>PowerPoint Presentation</vt:lpstr>
      <vt:lpstr>一. 开源桌面GIS软件简介</vt:lpstr>
      <vt:lpstr>PowerPoint Presentation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二、开源桌面软件SNAP 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Xin Luo</cp:lastModifiedBy>
  <cp:revision>13053</cp:revision>
  <dcterms:created xsi:type="dcterms:W3CDTF">2004-07-09T11:40:27Z</dcterms:created>
  <dcterms:modified xsi:type="dcterms:W3CDTF">2024-09-12T10:28:12Z</dcterms:modified>
</cp:coreProperties>
</file>